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713" r:id="rId5"/>
    <p:sldMasterId id="2147483725" r:id="rId6"/>
    <p:sldMasterId id="2147483737" r:id="rId7"/>
  </p:sldMasterIdLst>
  <p:notesMasterIdLst>
    <p:notesMasterId r:id="rId38"/>
  </p:notesMasterIdLst>
  <p:sldIdLst>
    <p:sldId id="289" r:id="rId8"/>
    <p:sldId id="981" r:id="rId9"/>
    <p:sldId id="317" r:id="rId10"/>
    <p:sldId id="909" r:id="rId11"/>
    <p:sldId id="910" r:id="rId12"/>
    <p:sldId id="911" r:id="rId13"/>
    <p:sldId id="912" r:id="rId14"/>
    <p:sldId id="913" r:id="rId15"/>
    <p:sldId id="914" r:id="rId16"/>
    <p:sldId id="915" r:id="rId17"/>
    <p:sldId id="916" r:id="rId18"/>
    <p:sldId id="917" r:id="rId19"/>
    <p:sldId id="919" r:id="rId20"/>
    <p:sldId id="257" r:id="rId21"/>
    <p:sldId id="920" r:id="rId22"/>
    <p:sldId id="921" r:id="rId23"/>
    <p:sldId id="922" r:id="rId24"/>
    <p:sldId id="923" r:id="rId25"/>
    <p:sldId id="924" r:id="rId26"/>
    <p:sldId id="925" r:id="rId27"/>
    <p:sldId id="926" r:id="rId28"/>
    <p:sldId id="927" r:id="rId29"/>
    <p:sldId id="928" r:id="rId30"/>
    <p:sldId id="929" r:id="rId31"/>
    <p:sldId id="930" r:id="rId32"/>
    <p:sldId id="931" r:id="rId33"/>
    <p:sldId id="932" r:id="rId34"/>
    <p:sldId id="933" r:id="rId35"/>
    <p:sldId id="934" r:id="rId36"/>
    <p:sldId id="935" r:id="rId37"/>
  </p:sldIdLst>
  <p:sldSz cx="12192000" cy="6858000"/>
  <p:notesSz cx="9926638" cy="6797675"/>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uzana SLADKOVA" initials="ZS" lastIdx="1" clrIdx="0">
    <p:extLst>
      <p:ext uri="{19B8F6BF-5375-455C-9EA6-DF929625EA0E}">
        <p15:presenceInfo xmlns:p15="http://schemas.microsoft.com/office/powerpoint/2012/main" userId="S-1-5-21-3526074400-1038995648-4283071336-12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7" autoAdjust="0"/>
    <p:restoredTop sz="79663" autoAdjust="0"/>
  </p:normalViewPr>
  <p:slideViewPr>
    <p:cSldViewPr snapToGrid="0">
      <p:cViewPr>
        <p:scale>
          <a:sx n="81" d="100"/>
          <a:sy n="81" d="100"/>
        </p:scale>
        <p:origin x="1464" y="822"/>
      </p:cViewPr>
      <p:guideLst/>
    </p:cSldViewPr>
  </p:slideViewPr>
  <p:notesTextViewPr>
    <p:cViewPr>
      <p:scale>
        <a:sx n="1" d="1"/>
        <a:sy n="1" d="1"/>
      </p:scale>
      <p:origin x="0" y="0"/>
    </p:cViewPr>
  </p:notesTextViewPr>
  <p:notesViewPr>
    <p:cSldViewPr snapToGrid="0">
      <p:cViewPr varScale="1">
        <p:scale>
          <a:sx n="87" d="100"/>
          <a:sy n="87" d="100"/>
        </p:scale>
        <p:origin x="1848"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8B5C1A77-28FE-40D4-A09C-326168616D80}" type="datetimeFigureOut">
              <a:rPr lang="en-BE" smtClean="0"/>
              <a:t>08/26/2020</a:t>
            </a:fld>
            <a:endParaRPr lang="en-BE"/>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83CB7FD0-3735-4500-A057-FD59EABED061}" type="slidenum">
              <a:rPr lang="en-BE" smtClean="0"/>
              <a:t>‹N°›</a:t>
            </a:fld>
            <a:endParaRPr lang="en-BE"/>
          </a:p>
        </p:txBody>
      </p:sp>
    </p:spTree>
    <p:extLst>
      <p:ext uri="{BB962C8B-B14F-4D97-AF65-F5344CB8AC3E}">
        <p14:creationId xmlns:p14="http://schemas.microsoft.com/office/powerpoint/2010/main" val="763759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18426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1730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4153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79396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88035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62790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5407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30518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54441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5137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86726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22231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30052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47708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8677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63407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57072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20654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24666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551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8734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81555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83300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48970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1649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C02B-7D9F-433C-9104-CC8E97A4D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7CA48-E7DD-4524-B803-8D09746F71AF}"/>
              </a:ext>
            </a:extLst>
          </p:cNvPr>
          <p:cNvSpPr txBox="1">
            <a:spLocks noGrp="1"/>
          </p:cNvSpPr>
          <p:nvPr>
            <p:ph type="body" sz="quarter" idx="1"/>
          </p:nvPr>
        </p:nvSpPr>
        <p:spPr/>
        <p:txBody>
          <a:bodyPr/>
          <a:lstStyle/>
          <a:p>
            <a:endParaRPr lang="de-AT"/>
          </a:p>
        </p:txBody>
      </p:sp>
      <p:sp>
        <p:nvSpPr>
          <p:cNvPr id="4" name="Slide Number Placeholder 3">
            <a:extLst>
              <a:ext uri="{FF2B5EF4-FFF2-40B4-BE49-F238E27FC236}">
                <a16:creationId xmlns:a16="http://schemas.microsoft.com/office/drawing/2014/main" id="{9B525F6D-D2A0-4F9E-A36D-E56DFD5B213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E8905F0-6EAC-498C-9C69-A74AD718D9B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96880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2192000" cy="6858000"/>
          </a:xfrm>
          <a:prstGeom prst="rect">
            <a:avLst/>
          </a:prstGeom>
        </p:spPr>
        <p:txBody>
          <a:bodyPr/>
          <a:lstStyle/>
          <a:p>
            <a:endParaRPr lang="uk-UA"/>
          </a:p>
        </p:txBody>
      </p:sp>
      <p:sp>
        <p:nvSpPr>
          <p:cNvPr id="3" name="Slide Number Placeholder 2">
            <a:extLst>
              <a:ext uri="{FF2B5EF4-FFF2-40B4-BE49-F238E27FC236}">
                <a16:creationId xmlns:a16="http://schemas.microsoft.com/office/drawing/2014/main" id="{757ABA1D-4575-4286-B16D-33F22A0D6BE5}"/>
              </a:ext>
            </a:extLst>
          </p:cNvPr>
          <p:cNvSpPr>
            <a:spLocks noGrp="1"/>
          </p:cNvSpPr>
          <p:nvPr>
            <p:ph type="sldNum" sz="quarter" idx="10"/>
          </p:nvPr>
        </p:nvSpPr>
        <p:spPr>
          <a:xfrm>
            <a:off x="11277600" y="6048457"/>
            <a:ext cx="1155700" cy="666977"/>
          </a:xfrm>
        </p:spPr>
        <p:txBody>
          <a:bodyPr/>
          <a:lstStyle>
            <a:lvl1pPr>
              <a:defRPr>
                <a:solidFill>
                  <a:schemeClr val="accent2"/>
                </a:solidFill>
              </a:defRPr>
            </a:lvl1pPr>
          </a:lstStyle>
          <a:p>
            <a:pPr defTabSz="914446"/>
            <a:r>
              <a:rPr lang="en-US" dirty="0"/>
              <a:t>page</a:t>
            </a:r>
          </a:p>
          <a:p>
            <a:pPr defTabSz="914446"/>
            <a:r>
              <a:rPr lang="en-US" dirty="0"/>
              <a:t>0</a:t>
            </a:r>
            <a:fld id="{37D409AB-2201-4E18-8A34-C31753AD9B06}" type="slidenum">
              <a:rPr smtClean="0"/>
              <a:pPr defTabSz="914446"/>
              <a:t>‹N°›</a:t>
            </a:fld>
            <a:endParaRPr dirty="0"/>
          </a:p>
        </p:txBody>
      </p:sp>
    </p:spTree>
    <p:extLst>
      <p:ext uri="{BB962C8B-B14F-4D97-AF65-F5344CB8AC3E}">
        <p14:creationId xmlns:p14="http://schemas.microsoft.com/office/powerpoint/2010/main" val="335940828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AGE slide 6">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2438400" y="1603248"/>
            <a:ext cx="3657600" cy="3657600"/>
          </a:xfrm>
          <a:prstGeom prst="ellipse">
            <a:avLst/>
          </a:prstGeom>
          <a:ln w="38100">
            <a:solidFill>
              <a:schemeClr val="accent1"/>
            </a:solidFill>
          </a:ln>
          <a:effectLst/>
        </p:spPr>
        <p:txBody>
          <a:bodyPr/>
          <a:lstStyle/>
          <a:p>
            <a:endParaRPr lang="uk-UA"/>
          </a:p>
        </p:txBody>
      </p:sp>
      <p:sp>
        <p:nvSpPr>
          <p:cNvPr id="3" name="Slide Number Placeholder 2">
            <a:extLst>
              <a:ext uri="{FF2B5EF4-FFF2-40B4-BE49-F238E27FC236}">
                <a16:creationId xmlns:a16="http://schemas.microsoft.com/office/drawing/2014/main" id="{1B2D4C3E-2F59-48DB-B67E-ED1FEBA92A89}"/>
              </a:ext>
            </a:extLst>
          </p:cNvPr>
          <p:cNvSpPr>
            <a:spLocks noGrp="1"/>
          </p:cNvSpPr>
          <p:nvPr>
            <p:ph type="sldNum" sz="quarter" idx="11"/>
          </p:nvPr>
        </p:nvSpPr>
        <p:spPr>
          <a:xfrm>
            <a:off x="11277600" y="6048457"/>
            <a:ext cx="1155700" cy="666977"/>
          </a:xfrm>
        </p:spPr>
        <p:txBody>
          <a:bodyPr/>
          <a:lstStyle/>
          <a:p>
            <a:pPr defTabSz="914446"/>
            <a:r>
              <a:rPr lang="en-US" dirty="0">
                <a:solidFill>
                  <a:srgbClr val="C0C0C8"/>
                </a:solidFill>
                <a:latin typeface="Roboto"/>
              </a:rPr>
              <a:t>page</a:t>
            </a:r>
          </a:p>
          <a:p>
            <a:pPr defTabSz="914446"/>
            <a:r>
              <a:rPr lang="en-US" dirty="0">
                <a:solidFill>
                  <a:srgbClr val="C0C0C8"/>
                </a:solidFill>
                <a:latin typeface="Roboto"/>
              </a:rPr>
              <a:t>0</a:t>
            </a:r>
            <a:fld id="{37D409AB-2201-4E18-8A34-C31753AD9B06}" type="slidenum">
              <a:rPr lang="uk-UA">
                <a:solidFill>
                  <a:srgbClr val="C0C0C8"/>
                </a:solidFill>
              </a:rPr>
              <a:pPr defTabSz="914446"/>
              <a:t>‹N°›</a:t>
            </a:fld>
            <a:endParaRPr lang="uk-UA" dirty="0">
              <a:solidFill>
                <a:srgbClr val="C0C0C8"/>
              </a:solidFill>
            </a:endParaRPr>
          </a:p>
        </p:txBody>
      </p:sp>
      <p:cxnSp>
        <p:nvCxnSpPr>
          <p:cNvPr id="4" name="Straight Connector 3">
            <a:extLst>
              <a:ext uri="{FF2B5EF4-FFF2-40B4-BE49-F238E27FC236}">
                <a16:creationId xmlns:a16="http://schemas.microsoft.com/office/drawing/2014/main" id="{A722AAAD-413D-465C-9337-659B662B3F9C}"/>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31568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13" name="Picture Placeholder 12"/>
          <p:cNvSpPr>
            <a:spLocks noGrp="1"/>
          </p:cNvSpPr>
          <p:nvPr>
            <p:ph type="pic" sz="quarter" idx="11"/>
          </p:nvPr>
        </p:nvSpPr>
        <p:spPr>
          <a:xfrm>
            <a:off x="2182368" y="1853184"/>
            <a:ext cx="963168" cy="963168"/>
          </a:xfrm>
          <a:prstGeom prst="ellipse">
            <a:avLst/>
          </a:prstGeom>
          <a:ln w="25400">
            <a:solidFill>
              <a:schemeClr val="accent1"/>
            </a:solidFill>
          </a:ln>
        </p:spPr>
        <p:txBody>
          <a:bodyPr/>
          <a:lstStyle>
            <a:lvl1pPr>
              <a:defRPr sz="800"/>
            </a:lvl1pPr>
          </a:lstStyle>
          <a:p>
            <a:endParaRPr lang="uk-UA"/>
          </a:p>
        </p:txBody>
      </p:sp>
      <p:sp>
        <p:nvSpPr>
          <p:cNvPr id="14" name="Picture Placeholder 12"/>
          <p:cNvSpPr>
            <a:spLocks noGrp="1"/>
          </p:cNvSpPr>
          <p:nvPr>
            <p:ph type="pic" sz="quarter" idx="12"/>
          </p:nvPr>
        </p:nvSpPr>
        <p:spPr>
          <a:xfrm>
            <a:off x="9186672" y="3852672"/>
            <a:ext cx="963168" cy="963168"/>
          </a:xfrm>
          <a:prstGeom prst="ellipse">
            <a:avLst/>
          </a:prstGeom>
          <a:ln w="25400">
            <a:solidFill>
              <a:schemeClr val="accent1"/>
            </a:solidFill>
          </a:ln>
        </p:spPr>
        <p:txBody>
          <a:bodyPr/>
          <a:lstStyle>
            <a:lvl1pPr>
              <a:defRPr sz="800"/>
            </a:lvl1pPr>
          </a:lstStyle>
          <a:p>
            <a:endParaRPr lang="uk-UA"/>
          </a:p>
        </p:txBody>
      </p:sp>
    </p:spTree>
    <p:extLst>
      <p:ext uri="{BB962C8B-B14F-4D97-AF65-F5344CB8AC3E}">
        <p14:creationId xmlns:p14="http://schemas.microsoft.com/office/powerpoint/2010/main" val="382238563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slide 2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1219200" y="1737360"/>
            <a:ext cx="3657600" cy="3657600"/>
          </a:xfrm>
          <a:prstGeom prst="ellipse">
            <a:avLst/>
          </a:prstGeom>
          <a:ln w="38100">
            <a:solidFill>
              <a:schemeClr val="accent1"/>
            </a:solidFill>
          </a:ln>
          <a:effectLst/>
        </p:spPr>
        <p:txBody>
          <a:bodyPr/>
          <a:lstStyle/>
          <a:p>
            <a:endParaRPr lang="uk-UA"/>
          </a:p>
        </p:txBody>
      </p:sp>
      <p:cxnSp>
        <p:nvCxnSpPr>
          <p:cNvPr id="15" name="Straight Connector 14"/>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84200" y="6054272"/>
            <a:ext cx="723900" cy="666977"/>
          </a:xfrm>
          <a:prstGeom prst="rect">
            <a:avLst/>
          </a:prstGeom>
          <a:noFill/>
        </p:spPr>
        <p:txBody>
          <a:bodyPr wrap="square" rtlCol="0">
            <a:spAutoFit/>
          </a:bodyPr>
          <a:lstStyle/>
          <a:p>
            <a:r>
              <a:rPr lang="en-US" sz="1867" b="1">
                <a:solidFill>
                  <a:schemeClr val="accent2"/>
                </a:solidFill>
              </a:rPr>
              <a:t>your logo</a:t>
            </a:r>
            <a:endParaRPr lang="uk-UA" sz="1333" b="1">
              <a:solidFill>
                <a:schemeClr val="accent2"/>
              </a:solidFill>
            </a:endParaRPr>
          </a:p>
        </p:txBody>
      </p:sp>
      <p:cxnSp>
        <p:nvCxnSpPr>
          <p:cNvPr id="17" name="Straight Connector 16"/>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Tree>
    <p:extLst>
      <p:ext uri="{BB962C8B-B14F-4D97-AF65-F5344CB8AC3E}">
        <p14:creationId xmlns:p14="http://schemas.microsoft.com/office/powerpoint/2010/main" val="68853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slide 22">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7315200" y="1737360"/>
            <a:ext cx="3657600" cy="3657600"/>
          </a:xfrm>
          <a:prstGeom prst="ellipse">
            <a:avLst/>
          </a:prstGeom>
          <a:ln w="38100">
            <a:solidFill>
              <a:schemeClr val="accent1"/>
            </a:solidFill>
          </a:ln>
          <a:effectLst/>
        </p:spPr>
        <p:txBody>
          <a:bodyPr/>
          <a:lstStyle/>
          <a:p>
            <a:endParaRPr lang="uk-UA"/>
          </a:p>
        </p:txBody>
      </p:sp>
      <p:cxnSp>
        <p:nvCxnSpPr>
          <p:cNvPr id="15" name="Straight Connector 14"/>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84200" y="6054272"/>
            <a:ext cx="723900" cy="666977"/>
          </a:xfrm>
          <a:prstGeom prst="rect">
            <a:avLst/>
          </a:prstGeom>
          <a:noFill/>
        </p:spPr>
        <p:txBody>
          <a:bodyPr wrap="square" rtlCol="0">
            <a:spAutoFit/>
          </a:bodyPr>
          <a:lstStyle/>
          <a:p>
            <a:r>
              <a:rPr lang="en-US" sz="1867" b="1">
                <a:solidFill>
                  <a:schemeClr val="accent2"/>
                </a:solidFill>
              </a:rPr>
              <a:t>your logo</a:t>
            </a:r>
            <a:endParaRPr lang="uk-UA" sz="1333" b="1">
              <a:solidFill>
                <a:schemeClr val="accent2"/>
              </a:solidFill>
            </a:endParaRPr>
          </a:p>
        </p:txBody>
      </p:sp>
      <p:cxnSp>
        <p:nvCxnSpPr>
          <p:cNvPr id="17" name="Straight Connector 16"/>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Tree>
    <p:extLst>
      <p:ext uri="{BB962C8B-B14F-4D97-AF65-F5344CB8AC3E}">
        <p14:creationId xmlns:p14="http://schemas.microsoft.com/office/powerpoint/2010/main" val="285763337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slide 23">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1773936" y="1737360"/>
            <a:ext cx="1828800" cy="1828800"/>
          </a:xfrm>
          <a:prstGeom prst="ellipse">
            <a:avLst/>
          </a:prstGeom>
          <a:ln w="38100">
            <a:solidFill>
              <a:schemeClr val="accent1"/>
            </a:solidFill>
          </a:ln>
          <a:effectLst/>
        </p:spPr>
        <p:txBody>
          <a:bodyPr/>
          <a:lstStyle>
            <a:lvl1pPr>
              <a:defRPr sz="1333"/>
            </a:lvl1pPr>
          </a:lstStyle>
          <a:p>
            <a:endParaRPr lang="uk-UA"/>
          </a:p>
        </p:txBody>
      </p:sp>
      <p:cxnSp>
        <p:nvCxnSpPr>
          <p:cNvPr id="15" name="Straight Connector 14"/>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7" name="TextBox 16"/>
          <p:cNvSpPr txBox="1"/>
          <p:nvPr userDrawn="1"/>
        </p:nvSpPr>
        <p:spPr>
          <a:xfrm>
            <a:off x="584200" y="6054272"/>
            <a:ext cx="723900" cy="666977"/>
          </a:xfrm>
          <a:prstGeom prst="rect">
            <a:avLst/>
          </a:prstGeom>
          <a:noFill/>
        </p:spPr>
        <p:txBody>
          <a:bodyPr wrap="square" rtlCol="0">
            <a:spAutoFit/>
          </a:bodyPr>
          <a:lstStyle/>
          <a:p>
            <a:r>
              <a:rPr lang="en-US" sz="1867" b="1">
                <a:solidFill>
                  <a:schemeClr val="accent2"/>
                </a:solidFill>
              </a:rPr>
              <a:t>your logo</a:t>
            </a:r>
            <a:endParaRPr lang="uk-UA" sz="1333" b="1">
              <a:solidFill>
                <a:schemeClr val="accent2"/>
              </a:solidFill>
            </a:endParaRPr>
          </a:p>
        </p:txBody>
      </p:sp>
      <p:cxnSp>
        <p:nvCxnSpPr>
          <p:cNvPr id="25" name="Straight Connector 24"/>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Tree>
    <p:extLst>
      <p:ext uri="{BB962C8B-B14F-4D97-AF65-F5344CB8AC3E}">
        <p14:creationId xmlns:p14="http://schemas.microsoft.com/office/powerpoint/2010/main" val="2506990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5181600" y="1395984"/>
            <a:ext cx="1828800" cy="1828800"/>
          </a:xfrm>
          <a:prstGeom prst="ellipse">
            <a:avLst/>
          </a:prstGeom>
          <a:ln w="25400">
            <a:solidFill>
              <a:schemeClr val="accent1"/>
            </a:solidFill>
          </a:ln>
        </p:spPr>
        <p:txBody>
          <a:bodyPr/>
          <a:lstStyle>
            <a:lvl1pPr>
              <a:defRPr sz="1600"/>
            </a:lvl1pPr>
          </a:lstStyle>
          <a:p>
            <a:endParaRPr lang="uk-UA"/>
          </a:p>
        </p:txBody>
      </p:sp>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Tree>
    <p:extLst>
      <p:ext uri="{BB962C8B-B14F-4D97-AF65-F5344CB8AC3E}">
        <p14:creationId xmlns:p14="http://schemas.microsoft.com/office/powerpoint/2010/main" val="282331062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slide 24">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1853184" y="2151888"/>
            <a:ext cx="1219200" cy="1219200"/>
          </a:xfrm>
          <a:prstGeom prst="ellipse">
            <a:avLst/>
          </a:prstGeom>
          <a:ln w="38100">
            <a:solidFill>
              <a:schemeClr val="accent1"/>
            </a:solidFill>
          </a:ln>
          <a:effectLst/>
        </p:spPr>
        <p:txBody>
          <a:bodyPr/>
          <a:lstStyle>
            <a:lvl1pPr>
              <a:defRPr sz="1333"/>
            </a:lvl1pPr>
          </a:lstStyle>
          <a:p>
            <a:endParaRPr lang="uk-UA"/>
          </a:p>
        </p:txBody>
      </p:sp>
      <p:sp>
        <p:nvSpPr>
          <p:cNvPr id="19" name="Picture Placeholder 2"/>
          <p:cNvSpPr>
            <a:spLocks noGrp="1"/>
          </p:cNvSpPr>
          <p:nvPr>
            <p:ph type="pic" sz="quarter" idx="12"/>
          </p:nvPr>
        </p:nvSpPr>
        <p:spPr>
          <a:xfrm>
            <a:off x="6742176" y="2151888"/>
            <a:ext cx="1219200" cy="1219200"/>
          </a:xfrm>
          <a:prstGeom prst="ellipse">
            <a:avLst/>
          </a:prstGeom>
          <a:ln w="38100">
            <a:solidFill>
              <a:schemeClr val="accent1"/>
            </a:solidFill>
          </a:ln>
          <a:effectLst/>
        </p:spPr>
        <p:txBody>
          <a:bodyPr/>
          <a:lstStyle>
            <a:lvl1pPr>
              <a:defRPr sz="1333"/>
            </a:lvl1pPr>
          </a:lstStyle>
          <a:p>
            <a:endParaRPr lang="uk-UA"/>
          </a:p>
        </p:txBody>
      </p:sp>
      <p:cxnSp>
        <p:nvCxnSpPr>
          <p:cNvPr id="16" name="Straight Connector 15"/>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6" name="TextBox 25"/>
          <p:cNvSpPr txBox="1"/>
          <p:nvPr userDrawn="1"/>
        </p:nvSpPr>
        <p:spPr>
          <a:xfrm>
            <a:off x="584200" y="6054272"/>
            <a:ext cx="723900" cy="666977"/>
          </a:xfrm>
          <a:prstGeom prst="rect">
            <a:avLst/>
          </a:prstGeom>
          <a:noFill/>
        </p:spPr>
        <p:txBody>
          <a:bodyPr wrap="square" rtlCol="0">
            <a:spAutoFit/>
          </a:bodyPr>
          <a:lstStyle/>
          <a:p>
            <a:r>
              <a:rPr lang="en-US" sz="1867" b="1">
                <a:solidFill>
                  <a:schemeClr val="accent2"/>
                </a:solidFill>
              </a:rPr>
              <a:t>your logo</a:t>
            </a:r>
            <a:endParaRPr lang="uk-UA" sz="1333" b="1">
              <a:solidFill>
                <a:schemeClr val="accent2"/>
              </a:solidFill>
            </a:endParaRPr>
          </a:p>
        </p:txBody>
      </p:sp>
      <p:cxnSp>
        <p:nvCxnSpPr>
          <p:cNvPr id="27" name="Straight Connector 26"/>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Tree>
    <p:extLst>
      <p:ext uri="{BB962C8B-B14F-4D97-AF65-F5344CB8AC3E}">
        <p14:creationId xmlns:p14="http://schemas.microsoft.com/office/powerpoint/2010/main" val="21218051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MAGE slide 20">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1828800" y="1803400"/>
            <a:ext cx="1828800" cy="1828800"/>
          </a:xfrm>
          <a:prstGeom prst="ellipse">
            <a:avLst/>
          </a:prstGeom>
          <a:ln w="38100">
            <a:solidFill>
              <a:schemeClr val="accent1"/>
            </a:solidFill>
          </a:ln>
          <a:effectLst/>
        </p:spPr>
        <p:txBody>
          <a:bodyPr/>
          <a:lstStyle>
            <a:lvl1pPr>
              <a:defRPr sz="1333"/>
            </a:lvl1pPr>
          </a:lstStyle>
          <a:p>
            <a:endParaRPr lang="uk-UA"/>
          </a:p>
        </p:txBody>
      </p:sp>
      <p:sp>
        <p:nvSpPr>
          <p:cNvPr id="23" name="Picture Placeholder 2"/>
          <p:cNvSpPr>
            <a:spLocks noGrp="1"/>
          </p:cNvSpPr>
          <p:nvPr>
            <p:ph type="pic" sz="quarter" idx="13"/>
          </p:nvPr>
        </p:nvSpPr>
        <p:spPr>
          <a:xfrm>
            <a:off x="5181600" y="1803400"/>
            <a:ext cx="1828800" cy="1828800"/>
          </a:xfrm>
          <a:prstGeom prst="ellipse">
            <a:avLst/>
          </a:prstGeom>
          <a:ln w="38100">
            <a:solidFill>
              <a:schemeClr val="accent1"/>
            </a:solidFill>
          </a:ln>
          <a:effectLst/>
        </p:spPr>
        <p:txBody>
          <a:bodyPr/>
          <a:lstStyle>
            <a:lvl1pPr>
              <a:defRPr sz="1333"/>
            </a:lvl1pPr>
          </a:lstStyle>
          <a:p>
            <a:endParaRPr lang="uk-UA"/>
          </a:p>
        </p:txBody>
      </p:sp>
      <p:sp>
        <p:nvSpPr>
          <p:cNvPr id="24" name="Picture Placeholder 2"/>
          <p:cNvSpPr>
            <a:spLocks noGrp="1"/>
          </p:cNvSpPr>
          <p:nvPr>
            <p:ph type="pic" sz="quarter" idx="14"/>
          </p:nvPr>
        </p:nvSpPr>
        <p:spPr>
          <a:xfrm>
            <a:off x="8534400" y="1803400"/>
            <a:ext cx="1828800" cy="1828800"/>
          </a:xfrm>
          <a:prstGeom prst="ellipse">
            <a:avLst/>
          </a:prstGeom>
          <a:ln w="38100">
            <a:solidFill>
              <a:schemeClr val="accent1"/>
            </a:solidFill>
          </a:ln>
          <a:effectLst/>
        </p:spPr>
        <p:txBody>
          <a:bodyPr/>
          <a:lstStyle>
            <a:lvl1pPr>
              <a:defRPr sz="1333"/>
            </a:lvl1pPr>
          </a:lstStyle>
          <a:p>
            <a:endParaRPr lang="uk-UA"/>
          </a:p>
        </p:txBody>
      </p:sp>
      <p:cxnSp>
        <p:nvCxnSpPr>
          <p:cNvPr id="17" name="Straight Connector 16"/>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584200" y="6054272"/>
            <a:ext cx="723900" cy="666977"/>
          </a:xfrm>
          <a:prstGeom prst="rect">
            <a:avLst/>
          </a:prstGeom>
          <a:noFill/>
        </p:spPr>
        <p:txBody>
          <a:bodyPr wrap="square" rtlCol="0">
            <a:spAutoFit/>
          </a:bodyPr>
          <a:lstStyle/>
          <a:p>
            <a:r>
              <a:rPr lang="en-US" sz="1867" b="1">
                <a:solidFill>
                  <a:schemeClr val="accent2"/>
                </a:solidFill>
              </a:rPr>
              <a:t>your logo</a:t>
            </a:r>
            <a:endParaRPr lang="uk-UA" sz="1333" b="1">
              <a:solidFill>
                <a:schemeClr val="accent2"/>
              </a:solidFill>
            </a:endParaRPr>
          </a:p>
        </p:txBody>
      </p:sp>
      <p:cxnSp>
        <p:nvCxnSpPr>
          <p:cNvPr id="28" name="Straight Connector 27"/>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31"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Tree>
    <p:extLst>
      <p:ext uri="{BB962C8B-B14F-4D97-AF65-F5344CB8AC3E}">
        <p14:creationId xmlns:p14="http://schemas.microsoft.com/office/powerpoint/2010/main" val="134169469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AM OPT-1">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584200" y="6054272"/>
            <a:ext cx="723900" cy="666977"/>
          </a:xfrm>
          <a:prstGeom prst="rect">
            <a:avLst/>
          </a:prstGeom>
          <a:noFill/>
        </p:spPr>
        <p:txBody>
          <a:bodyPr wrap="square" rtlCol="0">
            <a:spAutoFit/>
          </a:bodyPr>
          <a:lstStyle/>
          <a:p>
            <a:r>
              <a:rPr lang="en-US" sz="1867" b="1">
                <a:solidFill>
                  <a:schemeClr val="accent2"/>
                </a:solidFill>
              </a:rPr>
              <a:t>your logo</a:t>
            </a:r>
            <a:endParaRPr lang="uk-UA" sz="1333" b="1">
              <a:solidFill>
                <a:schemeClr val="accent2"/>
              </a:solidFill>
            </a:endParaRPr>
          </a:p>
        </p:txBody>
      </p:sp>
      <p:cxnSp>
        <p:nvCxnSpPr>
          <p:cNvPr id="5" name="Straight Connector 4"/>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10" name="Picture Placeholder 2"/>
          <p:cNvSpPr>
            <a:spLocks noGrp="1"/>
          </p:cNvSpPr>
          <p:nvPr>
            <p:ph type="pic" sz="quarter" idx="11"/>
          </p:nvPr>
        </p:nvSpPr>
        <p:spPr>
          <a:xfrm>
            <a:off x="1219200" y="1600200"/>
            <a:ext cx="3657600" cy="3657600"/>
          </a:xfrm>
          <a:prstGeom prst="roundRect">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12565561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11" name="Picture Placeholder 12"/>
          <p:cNvSpPr>
            <a:spLocks noGrp="1"/>
          </p:cNvSpPr>
          <p:nvPr>
            <p:ph type="pic" sz="quarter" idx="11"/>
          </p:nvPr>
        </p:nvSpPr>
        <p:spPr>
          <a:xfrm>
            <a:off x="1688592" y="1725168"/>
            <a:ext cx="1804416" cy="1804416"/>
          </a:xfrm>
          <a:prstGeom prst="roundRect">
            <a:avLst/>
          </a:prstGeom>
          <a:ln w="25400">
            <a:solidFill>
              <a:schemeClr val="accent1"/>
            </a:solidFill>
          </a:ln>
        </p:spPr>
        <p:txBody>
          <a:bodyPr/>
          <a:lstStyle>
            <a:lvl1pPr>
              <a:defRPr sz="1333"/>
            </a:lvl1pPr>
          </a:lstStyle>
          <a:p>
            <a:endParaRPr lang="uk-UA"/>
          </a:p>
        </p:txBody>
      </p:sp>
    </p:spTree>
    <p:extLst>
      <p:ext uri="{BB962C8B-B14F-4D97-AF65-F5344CB8AC3E}">
        <p14:creationId xmlns:p14="http://schemas.microsoft.com/office/powerpoint/2010/main" val="242039679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MG-SLIDE OPT-11">
    <p:spTree>
      <p:nvGrpSpPr>
        <p:cNvPr id="1" name=""/>
        <p:cNvGrpSpPr/>
        <p:nvPr/>
      </p:nvGrpSpPr>
      <p:grpSpPr>
        <a:xfrm>
          <a:off x="0" y="0"/>
          <a:ext cx="0" cy="0"/>
          <a:chOff x="0" y="0"/>
          <a:chExt cx="0" cy="0"/>
        </a:xfrm>
      </p:grpSpPr>
      <p:sp>
        <p:nvSpPr>
          <p:cNvPr id="9" name="Rectangle 8"/>
          <p:cNvSpPr/>
          <p:nvPr userDrawn="1"/>
        </p:nvSpPr>
        <p:spPr>
          <a:xfrm>
            <a:off x="12700" y="1600200"/>
            <a:ext cx="12192000" cy="24384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17" name="Picture Placeholder 5"/>
          <p:cNvSpPr>
            <a:spLocks noGrp="1"/>
          </p:cNvSpPr>
          <p:nvPr>
            <p:ph type="pic" sz="quarter" idx="11"/>
          </p:nvPr>
        </p:nvSpPr>
        <p:spPr>
          <a:xfrm>
            <a:off x="0" y="1600200"/>
            <a:ext cx="12192000" cy="2438400"/>
          </a:xfrm>
          <a:prstGeom prst="rect">
            <a:avLst/>
          </a:prstGeom>
        </p:spPr>
        <p:txBody>
          <a:bodyPr/>
          <a:lstStyle/>
          <a:p>
            <a:endParaRPr lang="uk-UA"/>
          </a:p>
        </p:txBody>
      </p:sp>
      <p:cxnSp>
        <p:nvCxnSpPr>
          <p:cNvPr id="15" name="Straight Connector 14"/>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84200" y="6054272"/>
            <a:ext cx="723900" cy="666977"/>
          </a:xfrm>
          <a:prstGeom prst="rect">
            <a:avLst/>
          </a:prstGeom>
          <a:noFill/>
        </p:spPr>
        <p:txBody>
          <a:bodyPr wrap="square" rtlCol="0">
            <a:spAutoFit/>
          </a:bodyPr>
          <a:lstStyle/>
          <a:p>
            <a:r>
              <a:rPr lang="en-US" sz="1867" b="1">
                <a:solidFill>
                  <a:schemeClr val="accent2"/>
                </a:solidFill>
              </a:rPr>
              <a:t>your logo</a:t>
            </a:r>
            <a:endParaRPr lang="uk-UA" sz="1333" b="1">
              <a:solidFill>
                <a:schemeClr val="accent2"/>
              </a:solidFill>
            </a:endParaRPr>
          </a:p>
        </p:txBody>
      </p:sp>
      <p:cxnSp>
        <p:nvCxnSpPr>
          <p:cNvPr id="24" name="Straight Connector 23"/>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7"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Tree>
    <p:extLst>
      <p:ext uri="{BB962C8B-B14F-4D97-AF65-F5344CB8AC3E}">
        <p14:creationId xmlns:p14="http://schemas.microsoft.com/office/powerpoint/2010/main" val="55389966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11" name="Picture Placeholder 12"/>
          <p:cNvSpPr>
            <a:spLocks noGrp="1"/>
          </p:cNvSpPr>
          <p:nvPr>
            <p:ph type="pic" sz="quarter" idx="11"/>
          </p:nvPr>
        </p:nvSpPr>
        <p:spPr>
          <a:xfrm>
            <a:off x="2334768" y="1725168"/>
            <a:ext cx="1804416" cy="1804416"/>
          </a:xfrm>
          <a:prstGeom prst="roundRect">
            <a:avLst/>
          </a:prstGeom>
          <a:ln w="25400">
            <a:solidFill>
              <a:schemeClr val="accent1"/>
            </a:solidFill>
          </a:ln>
        </p:spPr>
        <p:txBody>
          <a:bodyPr/>
          <a:lstStyle>
            <a:lvl1pPr>
              <a:defRPr sz="1333"/>
            </a:lvl1pPr>
          </a:lstStyle>
          <a:p>
            <a:endParaRPr lang="uk-UA"/>
          </a:p>
        </p:txBody>
      </p:sp>
    </p:spTree>
    <p:extLst>
      <p:ext uri="{BB962C8B-B14F-4D97-AF65-F5344CB8AC3E}">
        <p14:creationId xmlns:p14="http://schemas.microsoft.com/office/powerpoint/2010/main" val="38671311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11" name="Picture Placeholder 12"/>
          <p:cNvSpPr>
            <a:spLocks noGrp="1"/>
          </p:cNvSpPr>
          <p:nvPr>
            <p:ph type="pic" sz="quarter" idx="11"/>
          </p:nvPr>
        </p:nvSpPr>
        <p:spPr>
          <a:xfrm>
            <a:off x="4035552" y="1755648"/>
            <a:ext cx="1633728" cy="1633728"/>
          </a:xfrm>
          <a:prstGeom prst="roundRect">
            <a:avLst/>
          </a:prstGeom>
          <a:ln w="25400">
            <a:solidFill>
              <a:schemeClr val="accent1"/>
            </a:solidFill>
          </a:ln>
        </p:spPr>
        <p:txBody>
          <a:bodyPr/>
          <a:lstStyle>
            <a:lvl1pPr>
              <a:defRPr sz="1333"/>
            </a:lvl1pPr>
          </a:lstStyle>
          <a:p>
            <a:endParaRPr lang="uk-UA"/>
          </a:p>
        </p:txBody>
      </p:sp>
      <p:sp>
        <p:nvSpPr>
          <p:cNvPr id="10" name="Picture Placeholder 12"/>
          <p:cNvSpPr>
            <a:spLocks noGrp="1"/>
          </p:cNvSpPr>
          <p:nvPr>
            <p:ph type="pic" sz="quarter" idx="12"/>
          </p:nvPr>
        </p:nvSpPr>
        <p:spPr>
          <a:xfrm>
            <a:off x="6522720" y="1755648"/>
            <a:ext cx="1633728" cy="1633728"/>
          </a:xfrm>
          <a:prstGeom prst="roundRect">
            <a:avLst/>
          </a:prstGeom>
          <a:ln w="25400">
            <a:solidFill>
              <a:schemeClr val="accent1"/>
            </a:solidFill>
          </a:ln>
        </p:spPr>
        <p:txBody>
          <a:bodyPr/>
          <a:lstStyle>
            <a:lvl1pPr>
              <a:defRPr sz="1333"/>
            </a:lvl1pPr>
          </a:lstStyle>
          <a:p>
            <a:endParaRPr lang="uk-UA"/>
          </a:p>
        </p:txBody>
      </p:sp>
    </p:spTree>
    <p:extLst>
      <p:ext uri="{BB962C8B-B14F-4D97-AF65-F5344CB8AC3E}">
        <p14:creationId xmlns:p14="http://schemas.microsoft.com/office/powerpoint/2010/main" val="104891173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 slide 17">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3937182" y="1937200"/>
            <a:ext cx="1676400" cy="1676400"/>
          </a:xfrm>
          <a:prstGeom prst="roundRect">
            <a:avLst/>
          </a:prstGeom>
          <a:ln w="25400">
            <a:solidFill>
              <a:schemeClr val="accent1"/>
            </a:solidFill>
          </a:ln>
          <a:effectLst/>
        </p:spPr>
        <p:txBody>
          <a:bodyPr/>
          <a:lstStyle>
            <a:lvl1pPr>
              <a:defRPr sz="1333"/>
            </a:lvl1pPr>
          </a:lstStyle>
          <a:p>
            <a:endParaRPr lang="uk-UA"/>
          </a:p>
        </p:txBody>
      </p:sp>
      <p:sp>
        <p:nvSpPr>
          <p:cNvPr id="19" name="Picture Placeholder 2"/>
          <p:cNvSpPr>
            <a:spLocks noGrp="1"/>
          </p:cNvSpPr>
          <p:nvPr>
            <p:ph type="pic" sz="quarter" idx="12"/>
          </p:nvPr>
        </p:nvSpPr>
        <p:spPr>
          <a:xfrm>
            <a:off x="6578419" y="1937200"/>
            <a:ext cx="1676400" cy="1676400"/>
          </a:xfrm>
          <a:prstGeom prst="roundRect">
            <a:avLst/>
          </a:prstGeom>
          <a:ln w="25400">
            <a:solidFill>
              <a:schemeClr val="accent1"/>
            </a:solidFill>
          </a:ln>
          <a:effectLst/>
        </p:spPr>
        <p:txBody>
          <a:bodyPr/>
          <a:lstStyle>
            <a:lvl1pPr>
              <a:defRPr sz="1333"/>
            </a:lvl1pPr>
          </a:lstStyle>
          <a:p>
            <a:endParaRPr lang="uk-UA"/>
          </a:p>
        </p:txBody>
      </p:sp>
      <p:cxnSp>
        <p:nvCxnSpPr>
          <p:cNvPr id="16" name="Straight Connector 15"/>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2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Tree>
    <p:extLst>
      <p:ext uri="{BB962C8B-B14F-4D97-AF65-F5344CB8AC3E}">
        <p14:creationId xmlns:p14="http://schemas.microsoft.com/office/powerpoint/2010/main" val="117008511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11" name="Picture Placeholder 12"/>
          <p:cNvSpPr>
            <a:spLocks noGrp="1"/>
          </p:cNvSpPr>
          <p:nvPr>
            <p:ph type="pic" sz="quarter" idx="11"/>
          </p:nvPr>
        </p:nvSpPr>
        <p:spPr>
          <a:xfrm>
            <a:off x="2200656" y="1810512"/>
            <a:ext cx="1633728" cy="1633728"/>
          </a:xfrm>
          <a:prstGeom prst="roundRect">
            <a:avLst/>
          </a:prstGeom>
          <a:ln w="25400">
            <a:solidFill>
              <a:schemeClr val="accent1"/>
            </a:solidFill>
          </a:ln>
        </p:spPr>
        <p:txBody>
          <a:bodyPr/>
          <a:lstStyle>
            <a:lvl1pPr>
              <a:defRPr sz="1333"/>
            </a:lvl1pPr>
          </a:lstStyle>
          <a:p>
            <a:endParaRPr lang="uk-UA"/>
          </a:p>
        </p:txBody>
      </p:sp>
      <p:sp>
        <p:nvSpPr>
          <p:cNvPr id="10" name="Picture Placeholder 12"/>
          <p:cNvSpPr>
            <a:spLocks noGrp="1"/>
          </p:cNvSpPr>
          <p:nvPr>
            <p:ph type="pic" sz="quarter" idx="12"/>
          </p:nvPr>
        </p:nvSpPr>
        <p:spPr>
          <a:xfrm>
            <a:off x="5279136" y="1810512"/>
            <a:ext cx="1633728" cy="1633728"/>
          </a:xfrm>
          <a:prstGeom prst="roundRect">
            <a:avLst/>
          </a:prstGeom>
          <a:ln w="25400">
            <a:solidFill>
              <a:schemeClr val="accent1"/>
            </a:solidFill>
          </a:ln>
        </p:spPr>
        <p:txBody>
          <a:bodyPr/>
          <a:lstStyle>
            <a:lvl1pPr>
              <a:defRPr sz="1333"/>
            </a:lvl1pPr>
          </a:lstStyle>
          <a:p>
            <a:endParaRPr lang="uk-UA"/>
          </a:p>
        </p:txBody>
      </p:sp>
      <p:sp>
        <p:nvSpPr>
          <p:cNvPr id="12" name="Picture Placeholder 12"/>
          <p:cNvSpPr>
            <a:spLocks noGrp="1"/>
          </p:cNvSpPr>
          <p:nvPr>
            <p:ph type="pic" sz="quarter" idx="13"/>
          </p:nvPr>
        </p:nvSpPr>
        <p:spPr>
          <a:xfrm>
            <a:off x="8351520" y="1810512"/>
            <a:ext cx="1633728" cy="1633728"/>
          </a:xfrm>
          <a:prstGeom prst="roundRect">
            <a:avLst/>
          </a:prstGeom>
          <a:ln w="25400">
            <a:solidFill>
              <a:schemeClr val="accent1"/>
            </a:solidFill>
          </a:ln>
        </p:spPr>
        <p:txBody>
          <a:bodyPr/>
          <a:lstStyle>
            <a:lvl1pPr>
              <a:defRPr sz="1333"/>
            </a:lvl1pPr>
          </a:lstStyle>
          <a:p>
            <a:endParaRPr lang="uk-UA"/>
          </a:p>
        </p:txBody>
      </p:sp>
    </p:spTree>
    <p:extLst>
      <p:ext uri="{BB962C8B-B14F-4D97-AF65-F5344CB8AC3E}">
        <p14:creationId xmlns:p14="http://schemas.microsoft.com/office/powerpoint/2010/main" val="139821829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11" name="Picture Placeholder 12"/>
          <p:cNvSpPr>
            <a:spLocks noGrp="1"/>
          </p:cNvSpPr>
          <p:nvPr>
            <p:ph type="pic" sz="quarter" idx="11"/>
          </p:nvPr>
        </p:nvSpPr>
        <p:spPr>
          <a:xfrm>
            <a:off x="2225040" y="1956816"/>
            <a:ext cx="1060704" cy="1060704"/>
          </a:xfrm>
          <a:prstGeom prst="roundRect">
            <a:avLst/>
          </a:prstGeom>
          <a:ln w="25400">
            <a:solidFill>
              <a:schemeClr val="accent1"/>
            </a:solidFill>
          </a:ln>
        </p:spPr>
        <p:txBody>
          <a:bodyPr/>
          <a:lstStyle>
            <a:lvl1pPr>
              <a:defRPr sz="1333"/>
            </a:lvl1pPr>
          </a:lstStyle>
          <a:p>
            <a:endParaRPr lang="uk-UA"/>
          </a:p>
        </p:txBody>
      </p:sp>
      <p:sp>
        <p:nvSpPr>
          <p:cNvPr id="10" name="Picture Placeholder 12"/>
          <p:cNvSpPr>
            <a:spLocks noGrp="1"/>
          </p:cNvSpPr>
          <p:nvPr>
            <p:ph type="pic" sz="quarter" idx="12"/>
          </p:nvPr>
        </p:nvSpPr>
        <p:spPr>
          <a:xfrm>
            <a:off x="2225040" y="3986784"/>
            <a:ext cx="1060704" cy="1060704"/>
          </a:xfrm>
          <a:prstGeom prst="roundRect">
            <a:avLst/>
          </a:prstGeom>
          <a:ln w="25400">
            <a:solidFill>
              <a:schemeClr val="accent1"/>
            </a:solidFill>
          </a:ln>
        </p:spPr>
        <p:txBody>
          <a:bodyPr/>
          <a:lstStyle>
            <a:lvl1pPr>
              <a:defRPr sz="1333"/>
            </a:lvl1pPr>
          </a:lstStyle>
          <a:p>
            <a:endParaRPr lang="uk-UA"/>
          </a:p>
        </p:txBody>
      </p:sp>
      <p:sp>
        <p:nvSpPr>
          <p:cNvPr id="12" name="Picture Placeholder 12"/>
          <p:cNvSpPr>
            <a:spLocks noGrp="1"/>
          </p:cNvSpPr>
          <p:nvPr>
            <p:ph type="pic" sz="quarter" idx="13"/>
          </p:nvPr>
        </p:nvSpPr>
        <p:spPr>
          <a:xfrm>
            <a:off x="6541008" y="1956816"/>
            <a:ext cx="1060704" cy="1060704"/>
          </a:xfrm>
          <a:prstGeom prst="roundRect">
            <a:avLst/>
          </a:prstGeom>
          <a:ln w="25400">
            <a:solidFill>
              <a:schemeClr val="accent1"/>
            </a:solidFill>
          </a:ln>
        </p:spPr>
        <p:txBody>
          <a:bodyPr/>
          <a:lstStyle>
            <a:lvl1pPr>
              <a:defRPr sz="1333"/>
            </a:lvl1pPr>
          </a:lstStyle>
          <a:p>
            <a:endParaRPr lang="uk-UA"/>
          </a:p>
        </p:txBody>
      </p:sp>
      <p:sp>
        <p:nvSpPr>
          <p:cNvPr id="13" name="Picture Placeholder 12"/>
          <p:cNvSpPr>
            <a:spLocks noGrp="1"/>
          </p:cNvSpPr>
          <p:nvPr>
            <p:ph type="pic" sz="quarter" idx="14"/>
          </p:nvPr>
        </p:nvSpPr>
        <p:spPr>
          <a:xfrm>
            <a:off x="6541008" y="3987800"/>
            <a:ext cx="1060704" cy="1060704"/>
          </a:xfrm>
          <a:prstGeom prst="roundRect">
            <a:avLst/>
          </a:prstGeom>
          <a:ln w="25400">
            <a:solidFill>
              <a:schemeClr val="accent1"/>
            </a:solidFill>
          </a:ln>
        </p:spPr>
        <p:txBody>
          <a:bodyPr/>
          <a:lstStyle>
            <a:lvl1pPr>
              <a:defRPr sz="1333"/>
            </a:lvl1pPr>
          </a:lstStyle>
          <a:p>
            <a:endParaRPr lang="uk-UA"/>
          </a:p>
        </p:txBody>
      </p:sp>
    </p:spTree>
    <p:extLst>
      <p:ext uri="{BB962C8B-B14F-4D97-AF65-F5344CB8AC3E}">
        <p14:creationId xmlns:p14="http://schemas.microsoft.com/office/powerpoint/2010/main" val="319748310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6" name="Picture Placeholder 5"/>
          <p:cNvSpPr>
            <a:spLocks noGrp="1"/>
          </p:cNvSpPr>
          <p:nvPr>
            <p:ph type="pic" sz="quarter" idx="11"/>
          </p:nvPr>
        </p:nvSpPr>
        <p:spPr>
          <a:xfrm>
            <a:off x="1524000" y="1603248"/>
            <a:ext cx="1219200" cy="1219200"/>
          </a:xfrm>
          <a:prstGeom prst="rect">
            <a:avLst/>
          </a:prstGeom>
        </p:spPr>
        <p:txBody>
          <a:bodyPr/>
          <a:lstStyle>
            <a:lvl1pPr>
              <a:defRPr sz="1333"/>
            </a:lvl1pPr>
          </a:lstStyle>
          <a:p>
            <a:endParaRPr lang="uk-UA"/>
          </a:p>
        </p:txBody>
      </p:sp>
      <p:sp>
        <p:nvSpPr>
          <p:cNvPr id="10" name="Picture Placeholder 5"/>
          <p:cNvSpPr>
            <a:spLocks noGrp="1"/>
          </p:cNvSpPr>
          <p:nvPr>
            <p:ph type="pic" sz="quarter" idx="12"/>
          </p:nvPr>
        </p:nvSpPr>
        <p:spPr>
          <a:xfrm>
            <a:off x="1524000" y="2822448"/>
            <a:ext cx="1219200" cy="1219200"/>
          </a:xfrm>
          <a:prstGeom prst="rect">
            <a:avLst/>
          </a:prstGeom>
        </p:spPr>
        <p:txBody>
          <a:bodyPr/>
          <a:lstStyle>
            <a:lvl1pPr>
              <a:defRPr sz="1333"/>
            </a:lvl1pPr>
          </a:lstStyle>
          <a:p>
            <a:endParaRPr lang="uk-UA"/>
          </a:p>
        </p:txBody>
      </p:sp>
      <p:sp>
        <p:nvSpPr>
          <p:cNvPr id="11" name="Picture Placeholder 5"/>
          <p:cNvSpPr>
            <a:spLocks noGrp="1"/>
          </p:cNvSpPr>
          <p:nvPr>
            <p:ph type="pic" sz="quarter" idx="13"/>
          </p:nvPr>
        </p:nvSpPr>
        <p:spPr>
          <a:xfrm>
            <a:off x="1524000" y="4041648"/>
            <a:ext cx="1219200" cy="1219200"/>
          </a:xfrm>
          <a:prstGeom prst="rect">
            <a:avLst/>
          </a:prstGeom>
        </p:spPr>
        <p:txBody>
          <a:bodyPr/>
          <a:lstStyle>
            <a:lvl1pPr>
              <a:defRPr sz="1333"/>
            </a:lvl1pPr>
          </a:lstStyle>
          <a:p>
            <a:endParaRPr lang="uk-UA"/>
          </a:p>
        </p:txBody>
      </p:sp>
      <p:sp>
        <p:nvSpPr>
          <p:cNvPr id="12" name="Picture Placeholder 5"/>
          <p:cNvSpPr>
            <a:spLocks noGrp="1"/>
          </p:cNvSpPr>
          <p:nvPr>
            <p:ph type="pic" sz="quarter" idx="14"/>
          </p:nvPr>
        </p:nvSpPr>
        <p:spPr>
          <a:xfrm>
            <a:off x="2743200" y="1603248"/>
            <a:ext cx="1219200" cy="1219200"/>
          </a:xfrm>
          <a:prstGeom prst="rect">
            <a:avLst/>
          </a:prstGeom>
        </p:spPr>
        <p:txBody>
          <a:bodyPr/>
          <a:lstStyle>
            <a:lvl1pPr>
              <a:defRPr sz="1333"/>
            </a:lvl1pPr>
          </a:lstStyle>
          <a:p>
            <a:endParaRPr lang="uk-UA"/>
          </a:p>
        </p:txBody>
      </p:sp>
      <p:sp>
        <p:nvSpPr>
          <p:cNvPr id="14" name="Picture Placeholder 5"/>
          <p:cNvSpPr>
            <a:spLocks noGrp="1"/>
          </p:cNvSpPr>
          <p:nvPr>
            <p:ph type="pic" sz="quarter" idx="16"/>
          </p:nvPr>
        </p:nvSpPr>
        <p:spPr>
          <a:xfrm>
            <a:off x="2743200" y="4041648"/>
            <a:ext cx="1219200" cy="1219200"/>
          </a:xfrm>
          <a:prstGeom prst="rect">
            <a:avLst/>
          </a:prstGeom>
        </p:spPr>
        <p:txBody>
          <a:bodyPr/>
          <a:lstStyle>
            <a:lvl1pPr>
              <a:defRPr sz="1333"/>
            </a:lvl1pPr>
          </a:lstStyle>
          <a:p>
            <a:endParaRPr lang="uk-UA"/>
          </a:p>
        </p:txBody>
      </p:sp>
      <p:sp>
        <p:nvSpPr>
          <p:cNvPr id="15" name="Picture Placeholder 5"/>
          <p:cNvSpPr>
            <a:spLocks noGrp="1"/>
          </p:cNvSpPr>
          <p:nvPr>
            <p:ph type="pic" sz="quarter" idx="17"/>
          </p:nvPr>
        </p:nvSpPr>
        <p:spPr>
          <a:xfrm>
            <a:off x="3962400" y="1603248"/>
            <a:ext cx="1219200" cy="1219200"/>
          </a:xfrm>
          <a:prstGeom prst="rect">
            <a:avLst/>
          </a:prstGeom>
        </p:spPr>
        <p:txBody>
          <a:bodyPr/>
          <a:lstStyle>
            <a:lvl1pPr>
              <a:defRPr sz="1333"/>
            </a:lvl1pPr>
          </a:lstStyle>
          <a:p>
            <a:endParaRPr lang="uk-UA"/>
          </a:p>
        </p:txBody>
      </p:sp>
      <p:sp>
        <p:nvSpPr>
          <p:cNvPr id="16" name="Picture Placeholder 5"/>
          <p:cNvSpPr>
            <a:spLocks noGrp="1"/>
          </p:cNvSpPr>
          <p:nvPr>
            <p:ph type="pic" sz="quarter" idx="18"/>
          </p:nvPr>
        </p:nvSpPr>
        <p:spPr>
          <a:xfrm>
            <a:off x="3962400" y="2822448"/>
            <a:ext cx="1219200" cy="1219200"/>
          </a:xfrm>
          <a:prstGeom prst="rect">
            <a:avLst/>
          </a:prstGeom>
        </p:spPr>
        <p:txBody>
          <a:bodyPr/>
          <a:lstStyle>
            <a:lvl1pPr>
              <a:defRPr sz="1333"/>
            </a:lvl1pPr>
          </a:lstStyle>
          <a:p>
            <a:endParaRPr lang="uk-UA"/>
          </a:p>
        </p:txBody>
      </p:sp>
      <p:sp>
        <p:nvSpPr>
          <p:cNvPr id="17" name="Picture Placeholder 5"/>
          <p:cNvSpPr>
            <a:spLocks noGrp="1"/>
          </p:cNvSpPr>
          <p:nvPr>
            <p:ph type="pic" sz="quarter" idx="19"/>
          </p:nvPr>
        </p:nvSpPr>
        <p:spPr>
          <a:xfrm>
            <a:off x="3962400" y="4041648"/>
            <a:ext cx="1219200" cy="1219200"/>
          </a:xfrm>
          <a:prstGeom prst="rect">
            <a:avLst/>
          </a:prstGeom>
        </p:spPr>
        <p:txBody>
          <a:bodyPr/>
          <a:lstStyle>
            <a:lvl1pPr>
              <a:defRPr sz="1333"/>
            </a:lvl1pPr>
          </a:lstStyle>
          <a:p>
            <a:endParaRPr lang="uk-UA"/>
          </a:p>
        </p:txBody>
      </p:sp>
    </p:spTree>
    <p:extLst>
      <p:ext uri="{BB962C8B-B14F-4D97-AF65-F5344CB8AC3E}">
        <p14:creationId xmlns:p14="http://schemas.microsoft.com/office/powerpoint/2010/main" val="8537913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IMAGE slide 10">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4876800" y="2209800"/>
            <a:ext cx="2438400" cy="2438400"/>
          </a:xfrm>
          <a:prstGeom prst="ellipse">
            <a:avLst/>
          </a:prstGeom>
          <a:ln w="38100">
            <a:solidFill>
              <a:schemeClr val="bg1"/>
            </a:solidFill>
          </a:ln>
          <a:effectLst/>
        </p:spPr>
        <p:txBody>
          <a:bodyPr/>
          <a:lstStyle/>
          <a:p>
            <a:endParaRPr lang="uk-UA"/>
          </a:p>
        </p:txBody>
      </p:sp>
      <p:cxnSp>
        <p:nvCxnSpPr>
          <p:cNvPr id="3" name="Straight Connector 2">
            <a:extLst>
              <a:ext uri="{FF2B5EF4-FFF2-40B4-BE49-F238E27FC236}">
                <a16:creationId xmlns:a16="http://schemas.microsoft.com/office/drawing/2014/main" id="{2EAB9619-95DD-4DE2-93CE-3FB3427880C1}"/>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607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IMAGE slide 1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4876800" y="1383792"/>
            <a:ext cx="2438400" cy="2438400"/>
          </a:xfrm>
          <a:prstGeom prst="ellipse">
            <a:avLst/>
          </a:prstGeom>
          <a:ln w="38100">
            <a:solidFill>
              <a:schemeClr val="bg1"/>
            </a:solidFill>
          </a:ln>
          <a:effectLst/>
        </p:spPr>
        <p:txBody>
          <a:bodyPr/>
          <a:lstStyle/>
          <a:p>
            <a:endParaRPr lang="uk-UA"/>
          </a:p>
        </p:txBody>
      </p:sp>
      <p:cxnSp>
        <p:nvCxnSpPr>
          <p:cNvPr id="3" name="Straight Connector 2">
            <a:extLst>
              <a:ext uri="{FF2B5EF4-FFF2-40B4-BE49-F238E27FC236}">
                <a16:creationId xmlns:a16="http://schemas.microsoft.com/office/drawing/2014/main" id="{2F90D11D-A4AF-43F7-813E-8C15DDB1B215}"/>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54222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IMAGE slide 12">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5486400" y="1383792"/>
            <a:ext cx="1219200" cy="1219200"/>
          </a:xfrm>
          <a:prstGeom prst="ellipse">
            <a:avLst/>
          </a:prstGeom>
          <a:ln w="38100">
            <a:solidFill>
              <a:schemeClr val="bg1"/>
            </a:solidFill>
          </a:ln>
          <a:effectLst/>
        </p:spPr>
        <p:txBody>
          <a:bodyPr/>
          <a:lstStyle>
            <a:lvl1pPr>
              <a:defRPr sz="1333"/>
            </a:lvl1pPr>
          </a:lstStyle>
          <a:p>
            <a:endParaRPr lang="uk-UA"/>
          </a:p>
        </p:txBody>
      </p:sp>
      <p:sp>
        <p:nvSpPr>
          <p:cNvPr id="3" name="Picture Placeholder 2"/>
          <p:cNvSpPr>
            <a:spLocks noGrp="1"/>
          </p:cNvSpPr>
          <p:nvPr>
            <p:ph type="pic" sz="quarter" idx="12"/>
          </p:nvPr>
        </p:nvSpPr>
        <p:spPr>
          <a:xfrm>
            <a:off x="5486400" y="3102864"/>
            <a:ext cx="1219200" cy="1219200"/>
          </a:xfrm>
          <a:prstGeom prst="ellipse">
            <a:avLst/>
          </a:prstGeom>
          <a:ln w="38100">
            <a:solidFill>
              <a:schemeClr val="bg1"/>
            </a:solidFill>
          </a:ln>
          <a:effectLst/>
        </p:spPr>
        <p:txBody>
          <a:bodyPr/>
          <a:lstStyle>
            <a:lvl1pPr>
              <a:defRPr sz="1333"/>
            </a:lvl1pPr>
          </a:lstStyle>
          <a:p>
            <a:endParaRPr lang="uk-UA"/>
          </a:p>
        </p:txBody>
      </p:sp>
      <p:sp>
        <p:nvSpPr>
          <p:cNvPr id="4" name="Picture Placeholder 2"/>
          <p:cNvSpPr>
            <a:spLocks noGrp="1"/>
          </p:cNvSpPr>
          <p:nvPr>
            <p:ph type="pic" sz="quarter" idx="13"/>
          </p:nvPr>
        </p:nvSpPr>
        <p:spPr>
          <a:xfrm>
            <a:off x="5486400" y="4821936"/>
            <a:ext cx="1219200" cy="1219200"/>
          </a:xfrm>
          <a:prstGeom prst="ellipse">
            <a:avLst/>
          </a:prstGeom>
          <a:ln w="38100">
            <a:solidFill>
              <a:schemeClr val="bg1"/>
            </a:solidFill>
          </a:ln>
          <a:effectLst/>
        </p:spPr>
        <p:txBody>
          <a:bodyPr/>
          <a:lstStyle>
            <a:lvl1pPr>
              <a:defRPr sz="1333"/>
            </a:lvl1pPr>
          </a:lstStyle>
          <a:p>
            <a:endParaRPr lang="uk-UA"/>
          </a:p>
        </p:txBody>
      </p:sp>
    </p:spTree>
    <p:extLst>
      <p:ext uri="{BB962C8B-B14F-4D97-AF65-F5344CB8AC3E}">
        <p14:creationId xmlns:p14="http://schemas.microsoft.com/office/powerpoint/2010/main" val="339629407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6858000"/>
          </a:xfrm>
          <a:prstGeom prst="rect">
            <a:avLst/>
          </a:prstGeom>
        </p:spPr>
        <p:txBody>
          <a:bodyPr/>
          <a:lstStyle/>
          <a:p>
            <a:endParaRPr lang="uk-UA"/>
          </a:p>
        </p:txBody>
      </p:sp>
      <p:cxnSp>
        <p:nvCxnSpPr>
          <p:cNvPr id="4" name="Straight Connector 3"/>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9302906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G-SLIDE OPT-6">
    <p:spTree>
      <p:nvGrpSpPr>
        <p:cNvPr id="1" name=""/>
        <p:cNvGrpSpPr/>
        <p:nvPr/>
      </p:nvGrpSpPr>
      <p:grpSpPr>
        <a:xfrm>
          <a:off x="0" y="0"/>
          <a:ext cx="0" cy="0"/>
          <a:chOff x="0" y="0"/>
          <a:chExt cx="0" cy="0"/>
        </a:xfrm>
      </p:grpSpPr>
      <p:sp>
        <p:nvSpPr>
          <p:cNvPr id="7" name="Rectangle 6"/>
          <p:cNvSpPr/>
          <p:nvPr userDrawn="1"/>
        </p:nvSpPr>
        <p:spPr>
          <a:xfrm>
            <a:off x="0" y="1600200"/>
            <a:ext cx="12192000" cy="3657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6" name="Picture Placeholder 5"/>
          <p:cNvSpPr>
            <a:spLocks noGrp="1"/>
          </p:cNvSpPr>
          <p:nvPr>
            <p:ph type="pic" sz="quarter" idx="11"/>
          </p:nvPr>
        </p:nvSpPr>
        <p:spPr>
          <a:xfrm>
            <a:off x="0" y="1600200"/>
            <a:ext cx="12192000" cy="3657600"/>
          </a:xfrm>
          <a:prstGeom prst="rect">
            <a:avLst/>
          </a:prstGeom>
        </p:spPr>
        <p:txBody>
          <a:bodyPr/>
          <a:lstStyle/>
          <a:p>
            <a:endParaRPr lang="uk-UA"/>
          </a:p>
        </p:txBody>
      </p:sp>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Tree>
    <p:extLst>
      <p:ext uri="{BB962C8B-B14F-4D97-AF65-F5344CB8AC3E}">
        <p14:creationId xmlns:p14="http://schemas.microsoft.com/office/powerpoint/2010/main" val="120638948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uk-UA"/>
          </a:p>
        </p:txBody>
      </p:sp>
      <p:cxnSp>
        <p:nvCxnSpPr>
          <p:cNvPr id="4" name="Straight Connector 3"/>
          <p:cNvCxnSpPr/>
          <p:nvPr userDrawn="1"/>
        </p:nvCxnSpPr>
        <p:spPr>
          <a:xfrm>
            <a:off x="65913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67056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29280934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uk-UA"/>
          </a:p>
        </p:txBody>
      </p:sp>
      <p:cxnSp>
        <p:nvCxnSpPr>
          <p:cNvPr id="4" name="Straight Connector 3">
            <a:extLst>
              <a:ext uri="{FF2B5EF4-FFF2-40B4-BE49-F238E27FC236}">
                <a16:creationId xmlns:a16="http://schemas.microsoft.com/office/drawing/2014/main" id="{30BAEA1F-6663-4E13-B184-9B251BBD2920}"/>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40006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6858000"/>
          </a:xfrm>
          <a:prstGeom prst="rect">
            <a:avLst/>
          </a:prstGeom>
        </p:spPr>
        <p:txBody>
          <a:bodyPr/>
          <a:lstStyle/>
          <a:p>
            <a:endParaRPr lang="uk-UA"/>
          </a:p>
        </p:txBody>
      </p:sp>
      <p:cxnSp>
        <p:nvCxnSpPr>
          <p:cNvPr id="4" name="Straight Connector 3">
            <a:extLst>
              <a:ext uri="{FF2B5EF4-FFF2-40B4-BE49-F238E27FC236}">
                <a16:creationId xmlns:a16="http://schemas.microsoft.com/office/drawing/2014/main" id="{10C9992C-06CA-4F33-9B9E-75B79A7DDB6A}"/>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55655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IMAGE SLIDE OPT-12">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1"/>
            <a:ext cx="12192000" cy="3425371"/>
          </a:xfrm>
          <a:prstGeom prst="rect">
            <a:avLst/>
          </a:prstGeom>
        </p:spPr>
        <p:txBody>
          <a:bodyPr/>
          <a:lstStyle/>
          <a:p>
            <a:endParaRPr lang="uk-UA"/>
          </a:p>
        </p:txBody>
      </p:sp>
      <p:cxnSp>
        <p:nvCxnSpPr>
          <p:cNvPr id="3" name="Straight Connector 2">
            <a:extLst>
              <a:ext uri="{FF2B5EF4-FFF2-40B4-BE49-F238E27FC236}">
                <a16:creationId xmlns:a16="http://schemas.microsoft.com/office/drawing/2014/main" id="{55CEED48-52F2-49AE-9203-5952438B19EB}"/>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88336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IMAGE SLIDE OPT-13">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3432629"/>
            <a:ext cx="12192000" cy="3425371"/>
          </a:xfrm>
          <a:prstGeom prst="rect">
            <a:avLst/>
          </a:prstGeom>
        </p:spPr>
        <p:txBody>
          <a:bodyPr/>
          <a:lstStyle/>
          <a:p>
            <a:endParaRPr lang="uk-UA"/>
          </a:p>
        </p:txBody>
      </p:sp>
      <p:cxnSp>
        <p:nvCxnSpPr>
          <p:cNvPr id="3" name="Straight Connector 2">
            <a:extLst>
              <a:ext uri="{FF2B5EF4-FFF2-40B4-BE49-F238E27FC236}">
                <a16:creationId xmlns:a16="http://schemas.microsoft.com/office/drawing/2014/main" id="{31596510-8CEB-4293-A0B9-CB905EE6597D}"/>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78525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IMAGE SLIDE OPT-14">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981200"/>
            <a:ext cx="4876800" cy="4876800"/>
          </a:xfrm>
          <a:prstGeom prst="rtTriangle">
            <a:avLst/>
          </a:prstGeom>
        </p:spPr>
        <p:txBody>
          <a:bodyPr/>
          <a:lstStyle/>
          <a:p>
            <a:endParaRPr lang="uk-UA"/>
          </a:p>
        </p:txBody>
      </p:sp>
      <p:cxnSp>
        <p:nvCxnSpPr>
          <p:cNvPr id="4" name="Straight Connector 3">
            <a:extLst>
              <a:ext uri="{FF2B5EF4-FFF2-40B4-BE49-F238E27FC236}">
                <a16:creationId xmlns:a16="http://schemas.microsoft.com/office/drawing/2014/main" id="{19183D4F-4EF7-49D3-ABA5-64516AF4BDDD}"/>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69190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IMAGE slide 3">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0" y="0"/>
            <a:ext cx="12192000" cy="4648200"/>
          </a:xfrm>
          <a:prstGeom prst="rect">
            <a:avLst/>
          </a:prstGeom>
        </p:spPr>
        <p:txBody>
          <a:bodyPr/>
          <a:lstStyle/>
          <a:p>
            <a:endParaRPr lang="uk-UA"/>
          </a:p>
        </p:txBody>
      </p:sp>
    </p:spTree>
    <p:extLst>
      <p:ext uri="{BB962C8B-B14F-4D97-AF65-F5344CB8AC3E}">
        <p14:creationId xmlns:p14="http://schemas.microsoft.com/office/powerpoint/2010/main" val="240089567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54AF4-9A39-451D-931E-E0D61EF7D92D}"/>
              </a:ext>
            </a:extLst>
          </p:cNvPr>
          <p:cNvSpPr txBox="1">
            <a:spLocks noGrp="1"/>
          </p:cNvSpPr>
          <p:nvPr>
            <p:ph type="ctrTitle"/>
          </p:nvPr>
        </p:nvSpPr>
        <p:spPr>
          <a:xfrm>
            <a:off x="1524000" y="1122366"/>
            <a:ext cx="9144002" cy="2387603"/>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211B09A8-6F66-4CFB-8D4D-7109A163801D}"/>
              </a:ext>
            </a:extLst>
          </p:cNvPr>
          <p:cNvSpPr txBox="1">
            <a:spLocks noGrp="1"/>
          </p:cNvSpPr>
          <p:nvPr>
            <p:ph type="subTitle" idx="1"/>
          </p:nvPr>
        </p:nvSpPr>
        <p:spPr>
          <a:xfrm>
            <a:off x="1524000" y="3602039"/>
            <a:ext cx="9144002" cy="1655760"/>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AE6820BE-563E-4E2C-B480-0AD446E8EACC}"/>
              </a:ext>
            </a:extLst>
          </p:cNvPr>
          <p:cNvSpPr txBox="1">
            <a:spLocks noGrp="1"/>
          </p:cNvSpPr>
          <p:nvPr>
            <p:ph type="dt" sz="half" idx="7"/>
          </p:nvPr>
        </p:nvSpPr>
        <p:spPr/>
        <p:txBody>
          <a:bodyPr/>
          <a:lstStyle>
            <a:lvl1pPr>
              <a:defRPr/>
            </a:lvl1pPr>
          </a:lstStyle>
          <a:p>
            <a:pPr lvl="0"/>
            <a:fld id="{9CDBA15E-76DC-4A20-8A2F-3E61E58361E8}" type="datetime1">
              <a:rPr lang="en-US"/>
              <a:pPr lvl="0"/>
              <a:t>8/26/2020</a:t>
            </a:fld>
            <a:endParaRPr lang="en-US"/>
          </a:p>
        </p:txBody>
      </p:sp>
      <p:sp>
        <p:nvSpPr>
          <p:cNvPr id="5" name="Footer Placeholder 4">
            <a:extLst>
              <a:ext uri="{FF2B5EF4-FFF2-40B4-BE49-F238E27FC236}">
                <a16:creationId xmlns:a16="http://schemas.microsoft.com/office/drawing/2014/main" id="{113C9E04-D176-44D4-BBC5-D12B03C5A12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931D4B0-6C3B-406C-AB37-C4D0EF297151}"/>
              </a:ext>
            </a:extLst>
          </p:cNvPr>
          <p:cNvSpPr txBox="1">
            <a:spLocks noGrp="1"/>
          </p:cNvSpPr>
          <p:nvPr>
            <p:ph type="sldNum" sz="quarter" idx="8"/>
          </p:nvPr>
        </p:nvSpPr>
        <p:spPr/>
        <p:txBody>
          <a:bodyPr/>
          <a:lstStyle>
            <a:lvl1pPr>
              <a:defRPr/>
            </a:lvl1pPr>
          </a:lstStyle>
          <a:p>
            <a:pPr lvl="0"/>
            <a:fld id="{B5BC1022-13B6-49FB-AF74-ACAA279B3220}" type="slidenum">
              <a:t>‹N°›</a:t>
            </a:fld>
            <a:endParaRPr lang="en-US"/>
          </a:p>
        </p:txBody>
      </p:sp>
    </p:spTree>
    <p:extLst>
      <p:ext uri="{BB962C8B-B14F-4D97-AF65-F5344CB8AC3E}">
        <p14:creationId xmlns:p14="http://schemas.microsoft.com/office/powerpoint/2010/main" val="256169524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7B36-15ED-4467-B84B-FD7FCC1B855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41465FD-6970-4851-9C40-772DCBD061D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2603A-B1AC-42F5-BC11-F7DE0C45EA4B}"/>
              </a:ext>
            </a:extLst>
          </p:cNvPr>
          <p:cNvSpPr txBox="1">
            <a:spLocks noGrp="1"/>
          </p:cNvSpPr>
          <p:nvPr>
            <p:ph type="dt" sz="half" idx="7"/>
          </p:nvPr>
        </p:nvSpPr>
        <p:spPr/>
        <p:txBody>
          <a:bodyPr/>
          <a:lstStyle>
            <a:lvl1pPr>
              <a:defRPr/>
            </a:lvl1pPr>
          </a:lstStyle>
          <a:p>
            <a:pPr lvl="0"/>
            <a:fld id="{A58F9E07-C063-4CFD-9F08-BB72ED783E29}" type="datetime1">
              <a:rPr lang="en-US"/>
              <a:pPr lvl="0"/>
              <a:t>8/26/2020</a:t>
            </a:fld>
            <a:endParaRPr lang="en-US"/>
          </a:p>
        </p:txBody>
      </p:sp>
      <p:sp>
        <p:nvSpPr>
          <p:cNvPr id="5" name="Footer Placeholder 4">
            <a:extLst>
              <a:ext uri="{FF2B5EF4-FFF2-40B4-BE49-F238E27FC236}">
                <a16:creationId xmlns:a16="http://schemas.microsoft.com/office/drawing/2014/main" id="{E1AA680F-430C-4BF8-A5B0-17F3D881381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5248A08-44D7-40AB-8B4A-E6CD7C571C05}"/>
              </a:ext>
            </a:extLst>
          </p:cNvPr>
          <p:cNvSpPr txBox="1">
            <a:spLocks noGrp="1"/>
          </p:cNvSpPr>
          <p:nvPr>
            <p:ph type="sldNum" sz="quarter" idx="8"/>
          </p:nvPr>
        </p:nvSpPr>
        <p:spPr/>
        <p:txBody>
          <a:bodyPr/>
          <a:lstStyle>
            <a:lvl1pPr>
              <a:defRPr/>
            </a:lvl1pPr>
          </a:lstStyle>
          <a:p>
            <a:pPr lvl="0"/>
            <a:fld id="{A2DC9D81-A7B2-431C-AE67-0328316AEF6B}" type="slidenum">
              <a:t>‹N°›</a:t>
            </a:fld>
            <a:endParaRPr lang="en-US"/>
          </a:p>
        </p:txBody>
      </p:sp>
    </p:spTree>
    <p:extLst>
      <p:ext uri="{BB962C8B-B14F-4D97-AF65-F5344CB8AC3E}">
        <p14:creationId xmlns:p14="http://schemas.microsoft.com/office/powerpoint/2010/main" val="969113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349CB-6326-498D-90C5-1A37EE9FFFBE}"/>
              </a:ext>
            </a:extLst>
          </p:cNvPr>
          <p:cNvSpPr txBox="1">
            <a:spLocks noGrp="1"/>
          </p:cNvSpPr>
          <p:nvPr>
            <p:ph type="title"/>
          </p:nvPr>
        </p:nvSpPr>
        <p:spPr>
          <a:xfrm>
            <a:off x="831853" y="1709737"/>
            <a:ext cx="10515597"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5FF43D63-1BF1-467B-B455-CB22B9A30AE9}"/>
              </a:ext>
            </a:extLst>
          </p:cNvPr>
          <p:cNvSpPr txBox="1">
            <a:spLocks noGrp="1"/>
          </p:cNvSpPr>
          <p:nvPr>
            <p:ph type="body" idx="1"/>
          </p:nvPr>
        </p:nvSpPr>
        <p:spPr>
          <a:xfrm>
            <a:off x="831853" y="4589466"/>
            <a:ext cx="10515597" cy="1500183"/>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375D7345-568F-49D7-8766-7B1CC163163E}"/>
              </a:ext>
            </a:extLst>
          </p:cNvPr>
          <p:cNvSpPr txBox="1">
            <a:spLocks noGrp="1"/>
          </p:cNvSpPr>
          <p:nvPr>
            <p:ph type="dt" sz="half" idx="7"/>
          </p:nvPr>
        </p:nvSpPr>
        <p:spPr/>
        <p:txBody>
          <a:bodyPr/>
          <a:lstStyle>
            <a:lvl1pPr>
              <a:defRPr/>
            </a:lvl1pPr>
          </a:lstStyle>
          <a:p>
            <a:pPr lvl="0"/>
            <a:fld id="{49E35E8E-7C97-41E9-B13A-B51BFCD90522}" type="datetime1">
              <a:rPr lang="en-US"/>
              <a:pPr lvl="0"/>
              <a:t>8/26/2020</a:t>
            </a:fld>
            <a:endParaRPr lang="en-US"/>
          </a:p>
        </p:txBody>
      </p:sp>
      <p:sp>
        <p:nvSpPr>
          <p:cNvPr id="5" name="Footer Placeholder 4">
            <a:extLst>
              <a:ext uri="{FF2B5EF4-FFF2-40B4-BE49-F238E27FC236}">
                <a16:creationId xmlns:a16="http://schemas.microsoft.com/office/drawing/2014/main" id="{B1F0DEC3-5355-4614-930D-C9B666199E6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5BA45D4-7ABC-4433-86AD-2EF8A3B51824}"/>
              </a:ext>
            </a:extLst>
          </p:cNvPr>
          <p:cNvSpPr txBox="1">
            <a:spLocks noGrp="1"/>
          </p:cNvSpPr>
          <p:nvPr>
            <p:ph type="sldNum" sz="quarter" idx="8"/>
          </p:nvPr>
        </p:nvSpPr>
        <p:spPr/>
        <p:txBody>
          <a:bodyPr/>
          <a:lstStyle>
            <a:lvl1pPr>
              <a:defRPr/>
            </a:lvl1pPr>
          </a:lstStyle>
          <a:p>
            <a:pPr lvl="0"/>
            <a:fld id="{6A16E3C5-EDA8-4617-B8B2-85C438A5CB3F}" type="slidenum">
              <a:t>‹N°›</a:t>
            </a:fld>
            <a:endParaRPr lang="en-US"/>
          </a:p>
        </p:txBody>
      </p:sp>
    </p:spTree>
    <p:extLst>
      <p:ext uri="{BB962C8B-B14F-4D97-AF65-F5344CB8AC3E}">
        <p14:creationId xmlns:p14="http://schemas.microsoft.com/office/powerpoint/2010/main" val="335787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6" name="Picture Placeholder 5"/>
          <p:cNvSpPr>
            <a:spLocks noGrp="1"/>
          </p:cNvSpPr>
          <p:nvPr>
            <p:ph type="pic" sz="quarter" idx="11"/>
          </p:nvPr>
        </p:nvSpPr>
        <p:spPr>
          <a:xfrm>
            <a:off x="999744" y="2231136"/>
            <a:ext cx="2395728" cy="2395728"/>
          </a:xfrm>
          <a:prstGeom prst="rect">
            <a:avLst/>
          </a:prstGeom>
        </p:spPr>
        <p:txBody>
          <a:bodyPr/>
          <a:lstStyle/>
          <a:p>
            <a:endParaRPr lang="uk-UA"/>
          </a:p>
        </p:txBody>
      </p:sp>
    </p:spTree>
    <p:extLst>
      <p:ext uri="{BB962C8B-B14F-4D97-AF65-F5344CB8AC3E}">
        <p14:creationId xmlns:p14="http://schemas.microsoft.com/office/powerpoint/2010/main" val="263164216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EF89C-FDE9-4F37-B7AF-88B987F5A8BD}"/>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7A304FC-B8C9-4CC4-AC92-8A16EA99A411}"/>
              </a:ext>
            </a:extLst>
          </p:cNvPr>
          <p:cNvSpPr txBox="1">
            <a:spLocks noGrp="1"/>
          </p:cNvSpPr>
          <p:nvPr>
            <p:ph idx="1"/>
          </p:nvPr>
        </p:nvSpPr>
        <p:spPr>
          <a:xfrm>
            <a:off x="838198" y="1825623"/>
            <a:ext cx="5181596" cy="435133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F3FC34-966B-41CF-8E07-52513A892501}"/>
              </a:ext>
            </a:extLst>
          </p:cNvPr>
          <p:cNvSpPr txBox="1">
            <a:spLocks noGrp="1"/>
          </p:cNvSpPr>
          <p:nvPr>
            <p:ph idx="2"/>
          </p:nvPr>
        </p:nvSpPr>
        <p:spPr>
          <a:xfrm>
            <a:off x="6172199" y="1825623"/>
            <a:ext cx="5181596" cy="435133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DAD7A-58AA-4DE0-9510-14CE2CC40AB9}"/>
              </a:ext>
            </a:extLst>
          </p:cNvPr>
          <p:cNvSpPr txBox="1">
            <a:spLocks noGrp="1"/>
          </p:cNvSpPr>
          <p:nvPr>
            <p:ph type="dt" sz="half" idx="7"/>
          </p:nvPr>
        </p:nvSpPr>
        <p:spPr/>
        <p:txBody>
          <a:bodyPr/>
          <a:lstStyle>
            <a:lvl1pPr>
              <a:defRPr/>
            </a:lvl1pPr>
          </a:lstStyle>
          <a:p>
            <a:pPr lvl="0"/>
            <a:fld id="{D13D30F2-33D9-4441-9511-E0B2B48A92E8}" type="datetime1">
              <a:rPr lang="en-US"/>
              <a:pPr lvl="0"/>
              <a:t>8/26/2020</a:t>
            </a:fld>
            <a:endParaRPr lang="en-US"/>
          </a:p>
        </p:txBody>
      </p:sp>
      <p:sp>
        <p:nvSpPr>
          <p:cNvPr id="6" name="Footer Placeholder 5">
            <a:extLst>
              <a:ext uri="{FF2B5EF4-FFF2-40B4-BE49-F238E27FC236}">
                <a16:creationId xmlns:a16="http://schemas.microsoft.com/office/drawing/2014/main" id="{5010BB8D-95E7-4C8F-99EF-EDDA0E0E18EA}"/>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F9EFC16A-F14E-451C-B5F3-409D4E526623}"/>
              </a:ext>
            </a:extLst>
          </p:cNvPr>
          <p:cNvSpPr txBox="1">
            <a:spLocks noGrp="1"/>
          </p:cNvSpPr>
          <p:nvPr>
            <p:ph type="sldNum" sz="quarter" idx="8"/>
          </p:nvPr>
        </p:nvSpPr>
        <p:spPr/>
        <p:txBody>
          <a:bodyPr/>
          <a:lstStyle>
            <a:lvl1pPr>
              <a:defRPr/>
            </a:lvl1pPr>
          </a:lstStyle>
          <a:p>
            <a:pPr lvl="0"/>
            <a:fld id="{B7802689-268B-492B-A7AF-F92564B35B32}" type="slidenum">
              <a:t>‹N°›</a:t>
            </a:fld>
            <a:endParaRPr lang="en-US"/>
          </a:p>
        </p:txBody>
      </p:sp>
    </p:spTree>
    <p:extLst>
      <p:ext uri="{BB962C8B-B14F-4D97-AF65-F5344CB8AC3E}">
        <p14:creationId xmlns:p14="http://schemas.microsoft.com/office/powerpoint/2010/main" val="1464994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5386-EE4F-4263-8B1F-6E25B3BC6693}"/>
              </a:ext>
            </a:extLst>
          </p:cNvPr>
          <p:cNvSpPr txBox="1">
            <a:spLocks noGrp="1"/>
          </p:cNvSpPr>
          <p:nvPr>
            <p:ph type="title"/>
          </p:nvPr>
        </p:nvSpPr>
        <p:spPr>
          <a:xfrm>
            <a:off x="839791" y="365125"/>
            <a:ext cx="10515597"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4D1CE16B-0796-4659-8D1E-D815306FEDD2}"/>
              </a:ext>
            </a:extLst>
          </p:cNvPr>
          <p:cNvSpPr txBox="1">
            <a:spLocks noGrp="1"/>
          </p:cNvSpPr>
          <p:nvPr>
            <p:ph type="body" idx="1"/>
          </p:nvPr>
        </p:nvSpPr>
        <p:spPr>
          <a:xfrm>
            <a:off x="839790" y="1681161"/>
            <a:ext cx="5157789" cy="823911"/>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51F1CC76-17FA-4603-9613-4759294DCC86}"/>
              </a:ext>
            </a:extLst>
          </p:cNvPr>
          <p:cNvSpPr txBox="1">
            <a:spLocks noGrp="1"/>
          </p:cNvSpPr>
          <p:nvPr>
            <p:ph idx="2"/>
          </p:nvPr>
        </p:nvSpPr>
        <p:spPr>
          <a:xfrm>
            <a:off x="839790" y="2505072"/>
            <a:ext cx="5157789" cy="368458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B95536-6009-4058-AA9B-5F980907CADC}"/>
              </a:ext>
            </a:extLst>
          </p:cNvPr>
          <p:cNvSpPr txBox="1">
            <a:spLocks noGrp="1"/>
          </p:cNvSpPr>
          <p:nvPr>
            <p:ph type="body" idx="3"/>
          </p:nvPr>
        </p:nvSpPr>
        <p:spPr>
          <a:xfrm>
            <a:off x="6172200" y="1681161"/>
            <a:ext cx="5183188" cy="823911"/>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2ACDE401-0644-44E1-8205-C251D4645FB6}"/>
              </a:ext>
            </a:extLst>
          </p:cNvPr>
          <p:cNvSpPr txBox="1">
            <a:spLocks noGrp="1"/>
          </p:cNvSpPr>
          <p:nvPr>
            <p:ph idx="4"/>
          </p:nvPr>
        </p:nvSpPr>
        <p:spPr>
          <a:xfrm>
            <a:off x="6172200" y="2505072"/>
            <a:ext cx="5183188" cy="368458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2ACE58-1CA1-48F2-B68F-F93B42F5B4E4}"/>
              </a:ext>
            </a:extLst>
          </p:cNvPr>
          <p:cNvSpPr txBox="1">
            <a:spLocks noGrp="1"/>
          </p:cNvSpPr>
          <p:nvPr>
            <p:ph type="dt" sz="half" idx="7"/>
          </p:nvPr>
        </p:nvSpPr>
        <p:spPr/>
        <p:txBody>
          <a:bodyPr/>
          <a:lstStyle>
            <a:lvl1pPr>
              <a:defRPr/>
            </a:lvl1pPr>
          </a:lstStyle>
          <a:p>
            <a:pPr lvl="0"/>
            <a:fld id="{9796D6F4-1815-423A-B533-89A7E3002800}" type="datetime1">
              <a:rPr lang="en-US"/>
              <a:pPr lvl="0"/>
              <a:t>8/26/2020</a:t>
            </a:fld>
            <a:endParaRPr lang="en-US"/>
          </a:p>
        </p:txBody>
      </p:sp>
      <p:sp>
        <p:nvSpPr>
          <p:cNvPr id="8" name="Footer Placeholder 7">
            <a:extLst>
              <a:ext uri="{FF2B5EF4-FFF2-40B4-BE49-F238E27FC236}">
                <a16:creationId xmlns:a16="http://schemas.microsoft.com/office/drawing/2014/main" id="{5B43323D-7115-4654-8AE8-1620362184B1}"/>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8D511988-5126-4F7D-BA7B-11DDB15DD76E}"/>
              </a:ext>
            </a:extLst>
          </p:cNvPr>
          <p:cNvSpPr txBox="1">
            <a:spLocks noGrp="1"/>
          </p:cNvSpPr>
          <p:nvPr>
            <p:ph type="sldNum" sz="quarter" idx="8"/>
          </p:nvPr>
        </p:nvSpPr>
        <p:spPr/>
        <p:txBody>
          <a:bodyPr/>
          <a:lstStyle>
            <a:lvl1pPr>
              <a:defRPr/>
            </a:lvl1pPr>
          </a:lstStyle>
          <a:p>
            <a:pPr lvl="0"/>
            <a:fld id="{3AF60C2B-927C-40F3-BAC1-082E9F8A93CC}" type="slidenum">
              <a:t>‹N°›</a:t>
            </a:fld>
            <a:endParaRPr lang="en-US"/>
          </a:p>
        </p:txBody>
      </p:sp>
    </p:spTree>
    <p:extLst>
      <p:ext uri="{BB962C8B-B14F-4D97-AF65-F5344CB8AC3E}">
        <p14:creationId xmlns:p14="http://schemas.microsoft.com/office/powerpoint/2010/main" val="2877778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46FA-D6D0-4A70-95A6-99C89AD8C14F}"/>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CBEAFA1D-07D1-44A6-AF54-BD993AD36F68}"/>
              </a:ext>
            </a:extLst>
          </p:cNvPr>
          <p:cNvSpPr txBox="1">
            <a:spLocks noGrp="1"/>
          </p:cNvSpPr>
          <p:nvPr>
            <p:ph type="dt" sz="half" idx="7"/>
          </p:nvPr>
        </p:nvSpPr>
        <p:spPr/>
        <p:txBody>
          <a:bodyPr/>
          <a:lstStyle>
            <a:lvl1pPr>
              <a:defRPr/>
            </a:lvl1pPr>
          </a:lstStyle>
          <a:p>
            <a:pPr lvl="0"/>
            <a:fld id="{A49356F9-A7BA-4299-99E3-C14A9D20D884}" type="datetime1">
              <a:rPr lang="en-US"/>
              <a:pPr lvl="0"/>
              <a:t>8/26/2020</a:t>
            </a:fld>
            <a:endParaRPr lang="en-US"/>
          </a:p>
        </p:txBody>
      </p:sp>
      <p:sp>
        <p:nvSpPr>
          <p:cNvPr id="4" name="Footer Placeholder 3">
            <a:extLst>
              <a:ext uri="{FF2B5EF4-FFF2-40B4-BE49-F238E27FC236}">
                <a16:creationId xmlns:a16="http://schemas.microsoft.com/office/drawing/2014/main" id="{3DA402DB-056A-4F14-BB59-2D44A5A892D7}"/>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3EC41B0E-C269-4440-A5EE-A137ECDE8C2C}"/>
              </a:ext>
            </a:extLst>
          </p:cNvPr>
          <p:cNvSpPr txBox="1">
            <a:spLocks noGrp="1"/>
          </p:cNvSpPr>
          <p:nvPr>
            <p:ph type="sldNum" sz="quarter" idx="8"/>
          </p:nvPr>
        </p:nvSpPr>
        <p:spPr/>
        <p:txBody>
          <a:bodyPr/>
          <a:lstStyle>
            <a:lvl1pPr>
              <a:defRPr/>
            </a:lvl1pPr>
          </a:lstStyle>
          <a:p>
            <a:pPr lvl="0"/>
            <a:fld id="{70515524-C4CC-44E5-B368-5AFC621FA273}" type="slidenum">
              <a:t>‹N°›</a:t>
            </a:fld>
            <a:endParaRPr lang="en-US"/>
          </a:p>
        </p:txBody>
      </p:sp>
    </p:spTree>
    <p:extLst>
      <p:ext uri="{BB962C8B-B14F-4D97-AF65-F5344CB8AC3E}">
        <p14:creationId xmlns:p14="http://schemas.microsoft.com/office/powerpoint/2010/main" val="1414482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D646FB-FAB8-4F8B-810A-5F1435553402}"/>
              </a:ext>
            </a:extLst>
          </p:cNvPr>
          <p:cNvSpPr txBox="1">
            <a:spLocks noGrp="1"/>
          </p:cNvSpPr>
          <p:nvPr>
            <p:ph type="dt" sz="half" idx="7"/>
          </p:nvPr>
        </p:nvSpPr>
        <p:spPr/>
        <p:txBody>
          <a:bodyPr/>
          <a:lstStyle>
            <a:lvl1pPr>
              <a:defRPr/>
            </a:lvl1pPr>
          </a:lstStyle>
          <a:p>
            <a:pPr lvl="0"/>
            <a:fld id="{2157C885-E56D-46E0-A11B-E10873098960}" type="datetime1">
              <a:rPr lang="en-US"/>
              <a:pPr lvl="0"/>
              <a:t>8/26/2020</a:t>
            </a:fld>
            <a:endParaRPr lang="en-US"/>
          </a:p>
        </p:txBody>
      </p:sp>
      <p:sp>
        <p:nvSpPr>
          <p:cNvPr id="3" name="Footer Placeholder 2">
            <a:extLst>
              <a:ext uri="{FF2B5EF4-FFF2-40B4-BE49-F238E27FC236}">
                <a16:creationId xmlns:a16="http://schemas.microsoft.com/office/drawing/2014/main" id="{F436DEDE-629A-400C-B283-5DFBFCB673D2}"/>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E6C67DC7-82E0-4AD0-BD4A-FAE58B952B79}"/>
              </a:ext>
            </a:extLst>
          </p:cNvPr>
          <p:cNvSpPr txBox="1">
            <a:spLocks noGrp="1"/>
          </p:cNvSpPr>
          <p:nvPr>
            <p:ph type="sldNum" sz="quarter" idx="8"/>
          </p:nvPr>
        </p:nvSpPr>
        <p:spPr/>
        <p:txBody>
          <a:bodyPr/>
          <a:lstStyle>
            <a:lvl1pPr>
              <a:defRPr/>
            </a:lvl1pPr>
          </a:lstStyle>
          <a:p>
            <a:pPr lvl="0"/>
            <a:fld id="{A95C25DB-F217-48B4-9F90-15AC1FBEB282}" type="slidenum">
              <a:t>‹N°›</a:t>
            </a:fld>
            <a:endParaRPr lang="en-US"/>
          </a:p>
        </p:txBody>
      </p:sp>
    </p:spTree>
    <p:extLst>
      <p:ext uri="{BB962C8B-B14F-4D97-AF65-F5344CB8AC3E}">
        <p14:creationId xmlns:p14="http://schemas.microsoft.com/office/powerpoint/2010/main" val="3173374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CBF4D-2921-4D10-977F-2C7ED449D743}"/>
              </a:ext>
            </a:extLst>
          </p:cNvPr>
          <p:cNvSpPr txBox="1">
            <a:spLocks noGrp="1"/>
          </p:cNvSpPr>
          <p:nvPr>
            <p:ph type="title"/>
          </p:nvPr>
        </p:nvSpPr>
        <p:spPr>
          <a:xfrm>
            <a:off x="839791" y="457202"/>
            <a:ext cx="3932236" cy="1600199"/>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7D11A9AA-E0D0-45FD-BAC6-ABA0CCEAFD6A}"/>
              </a:ext>
            </a:extLst>
          </p:cNvPr>
          <p:cNvSpPr txBox="1">
            <a:spLocks noGrp="1"/>
          </p:cNvSpPr>
          <p:nvPr>
            <p:ph idx="1"/>
          </p:nvPr>
        </p:nvSpPr>
        <p:spPr>
          <a:xfrm>
            <a:off x="5183189" y="987428"/>
            <a:ext cx="6172199" cy="487362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393CEC-C8F1-4CC5-9949-6C9CE2AA39AA}"/>
              </a:ext>
            </a:extLst>
          </p:cNvPr>
          <p:cNvSpPr txBox="1">
            <a:spLocks noGrp="1"/>
          </p:cNvSpPr>
          <p:nvPr>
            <p:ph type="body" idx="2"/>
          </p:nvPr>
        </p:nvSpPr>
        <p:spPr>
          <a:xfrm>
            <a:off x="839791" y="2057402"/>
            <a:ext cx="3932236" cy="3811585"/>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859324F3-7942-4D5A-B411-CE410DE9B046}"/>
              </a:ext>
            </a:extLst>
          </p:cNvPr>
          <p:cNvSpPr txBox="1">
            <a:spLocks noGrp="1"/>
          </p:cNvSpPr>
          <p:nvPr>
            <p:ph type="dt" sz="half" idx="7"/>
          </p:nvPr>
        </p:nvSpPr>
        <p:spPr/>
        <p:txBody>
          <a:bodyPr/>
          <a:lstStyle>
            <a:lvl1pPr>
              <a:defRPr/>
            </a:lvl1pPr>
          </a:lstStyle>
          <a:p>
            <a:pPr lvl="0"/>
            <a:fld id="{EC5CEC48-2CE3-45E6-9593-9131A82D7445}" type="datetime1">
              <a:rPr lang="en-US"/>
              <a:pPr lvl="0"/>
              <a:t>8/26/2020</a:t>
            </a:fld>
            <a:endParaRPr lang="en-US"/>
          </a:p>
        </p:txBody>
      </p:sp>
      <p:sp>
        <p:nvSpPr>
          <p:cNvPr id="6" name="Footer Placeholder 5">
            <a:extLst>
              <a:ext uri="{FF2B5EF4-FFF2-40B4-BE49-F238E27FC236}">
                <a16:creationId xmlns:a16="http://schemas.microsoft.com/office/drawing/2014/main" id="{8AB5CA9C-FF39-4967-91F7-C6C30559C2A9}"/>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023F4E5D-2983-473B-A4F9-469164681132}"/>
              </a:ext>
            </a:extLst>
          </p:cNvPr>
          <p:cNvSpPr txBox="1">
            <a:spLocks noGrp="1"/>
          </p:cNvSpPr>
          <p:nvPr>
            <p:ph type="sldNum" sz="quarter" idx="8"/>
          </p:nvPr>
        </p:nvSpPr>
        <p:spPr/>
        <p:txBody>
          <a:bodyPr/>
          <a:lstStyle>
            <a:lvl1pPr>
              <a:defRPr/>
            </a:lvl1pPr>
          </a:lstStyle>
          <a:p>
            <a:pPr lvl="0"/>
            <a:fld id="{93AB29E5-262E-4A17-AB20-92A711E282CD}" type="slidenum">
              <a:t>‹N°›</a:t>
            </a:fld>
            <a:endParaRPr lang="en-US"/>
          </a:p>
        </p:txBody>
      </p:sp>
    </p:spTree>
    <p:extLst>
      <p:ext uri="{BB962C8B-B14F-4D97-AF65-F5344CB8AC3E}">
        <p14:creationId xmlns:p14="http://schemas.microsoft.com/office/powerpoint/2010/main" val="3875787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C9931-493B-418A-9488-F8675DD87C74}"/>
              </a:ext>
            </a:extLst>
          </p:cNvPr>
          <p:cNvSpPr txBox="1">
            <a:spLocks noGrp="1"/>
          </p:cNvSpPr>
          <p:nvPr>
            <p:ph type="title"/>
          </p:nvPr>
        </p:nvSpPr>
        <p:spPr>
          <a:xfrm>
            <a:off x="839791" y="457202"/>
            <a:ext cx="3932236" cy="1600199"/>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97710CA7-93B3-42EA-B594-B7C51F8775DF}"/>
              </a:ext>
            </a:extLst>
          </p:cNvPr>
          <p:cNvSpPr txBox="1">
            <a:spLocks noGrp="1"/>
          </p:cNvSpPr>
          <p:nvPr>
            <p:ph type="pic" idx="1"/>
          </p:nvPr>
        </p:nvSpPr>
        <p:spPr>
          <a:xfrm>
            <a:off x="5183189" y="987428"/>
            <a:ext cx="6172199" cy="4873620"/>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386C2847-2AE4-481C-B024-D751F94B00AB}"/>
              </a:ext>
            </a:extLst>
          </p:cNvPr>
          <p:cNvSpPr txBox="1">
            <a:spLocks noGrp="1"/>
          </p:cNvSpPr>
          <p:nvPr>
            <p:ph type="body" idx="2"/>
          </p:nvPr>
        </p:nvSpPr>
        <p:spPr>
          <a:xfrm>
            <a:off x="839791" y="2057402"/>
            <a:ext cx="3932236" cy="3811585"/>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9DC6595-3150-441B-AEF2-1CFB12759D48}"/>
              </a:ext>
            </a:extLst>
          </p:cNvPr>
          <p:cNvSpPr txBox="1">
            <a:spLocks noGrp="1"/>
          </p:cNvSpPr>
          <p:nvPr>
            <p:ph type="dt" sz="half" idx="7"/>
          </p:nvPr>
        </p:nvSpPr>
        <p:spPr/>
        <p:txBody>
          <a:bodyPr/>
          <a:lstStyle>
            <a:lvl1pPr>
              <a:defRPr/>
            </a:lvl1pPr>
          </a:lstStyle>
          <a:p>
            <a:pPr lvl="0"/>
            <a:fld id="{09EA98B9-A651-496A-B80C-57906F851115}" type="datetime1">
              <a:rPr lang="en-US"/>
              <a:pPr lvl="0"/>
              <a:t>8/26/2020</a:t>
            </a:fld>
            <a:endParaRPr lang="en-US"/>
          </a:p>
        </p:txBody>
      </p:sp>
      <p:sp>
        <p:nvSpPr>
          <p:cNvPr id="6" name="Footer Placeholder 5">
            <a:extLst>
              <a:ext uri="{FF2B5EF4-FFF2-40B4-BE49-F238E27FC236}">
                <a16:creationId xmlns:a16="http://schemas.microsoft.com/office/drawing/2014/main" id="{73A7B3C3-20F1-4BFF-A45C-75EA04DE20CB}"/>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90D818B1-2A79-46B4-B25C-B51039FCFE2F}"/>
              </a:ext>
            </a:extLst>
          </p:cNvPr>
          <p:cNvSpPr txBox="1">
            <a:spLocks noGrp="1"/>
          </p:cNvSpPr>
          <p:nvPr>
            <p:ph type="sldNum" sz="quarter" idx="8"/>
          </p:nvPr>
        </p:nvSpPr>
        <p:spPr/>
        <p:txBody>
          <a:bodyPr/>
          <a:lstStyle>
            <a:lvl1pPr>
              <a:defRPr/>
            </a:lvl1pPr>
          </a:lstStyle>
          <a:p>
            <a:pPr lvl="0"/>
            <a:fld id="{BF2535B7-AA69-4FEF-B8F9-F25F480D1157}" type="slidenum">
              <a:t>‹N°›</a:t>
            </a:fld>
            <a:endParaRPr lang="en-US"/>
          </a:p>
        </p:txBody>
      </p:sp>
    </p:spTree>
    <p:extLst>
      <p:ext uri="{BB962C8B-B14F-4D97-AF65-F5344CB8AC3E}">
        <p14:creationId xmlns:p14="http://schemas.microsoft.com/office/powerpoint/2010/main" val="3022037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5D15-24F0-4A06-97ED-381384DC9430}"/>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5BFFE81B-9C0F-4403-B429-91816DF0B803}"/>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6DAC7-725F-4D67-B68F-9CDB6B6FD05E}"/>
              </a:ext>
            </a:extLst>
          </p:cNvPr>
          <p:cNvSpPr txBox="1">
            <a:spLocks noGrp="1"/>
          </p:cNvSpPr>
          <p:nvPr>
            <p:ph type="dt" sz="half" idx="7"/>
          </p:nvPr>
        </p:nvSpPr>
        <p:spPr/>
        <p:txBody>
          <a:bodyPr/>
          <a:lstStyle>
            <a:lvl1pPr>
              <a:defRPr/>
            </a:lvl1pPr>
          </a:lstStyle>
          <a:p>
            <a:pPr lvl="0"/>
            <a:fld id="{6C807B06-09DD-4376-9C92-7118AE800B5D}" type="datetime1">
              <a:rPr lang="en-US"/>
              <a:pPr lvl="0"/>
              <a:t>8/26/2020</a:t>
            </a:fld>
            <a:endParaRPr lang="en-US"/>
          </a:p>
        </p:txBody>
      </p:sp>
      <p:sp>
        <p:nvSpPr>
          <p:cNvPr id="5" name="Footer Placeholder 4">
            <a:extLst>
              <a:ext uri="{FF2B5EF4-FFF2-40B4-BE49-F238E27FC236}">
                <a16:creationId xmlns:a16="http://schemas.microsoft.com/office/drawing/2014/main" id="{D493F35B-3195-4E53-9D22-336C93A8BFD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AA3FAC1-67A6-4B75-905F-E4585512E008}"/>
              </a:ext>
            </a:extLst>
          </p:cNvPr>
          <p:cNvSpPr txBox="1">
            <a:spLocks noGrp="1"/>
          </p:cNvSpPr>
          <p:nvPr>
            <p:ph type="sldNum" sz="quarter" idx="8"/>
          </p:nvPr>
        </p:nvSpPr>
        <p:spPr/>
        <p:txBody>
          <a:bodyPr/>
          <a:lstStyle>
            <a:lvl1pPr>
              <a:defRPr/>
            </a:lvl1pPr>
          </a:lstStyle>
          <a:p>
            <a:pPr lvl="0"/>
            <a:fld id="{A54CA5D3-26C3-4C1F-945A-AFDCCF3E557D}" type="slidenum">
              <a:t>‹N°›</a:t>
            </a:fld>
            <a:endParaRPr lang="en-US"/>
          </a:p>
        </p:txBody>
      </p:sp>
    </p:spTree>
    <p:extLst>
      <p:ext uri="{BB962C8B-B14F-4D97-AF65-F5344CB8AC3E}">
        <p14:creationId xmlns:p14="http://schemas.microsoft.com/office/powerpoint/2010/main" val="379164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D78265-C3F4-4185-BF0B-2C5844BD636C}"/>
              </a:ext>
            </a:extLst>
          </p:cNvPr>
          <p:cNvSpPr txBox="1">
            <a:spLocks noGrp="1"/>
          </p:cNvSpPr>
          <p:nvPr>
            <p:ph type="title" orient="vert"/>
          </p:nvPr>
        </p:nvSpPr>
        <p:spPr>
          <a:xfrm>
            <a:off x="8724903" y="365124"/>
            <a:ext cx="2628901" cy="5811841"/>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B378C91A-9806-491B-8C42-3ED8125A3C91}"/>
              </a:ext>
            </a:extLst>
          </p:cNvPr>
          <p:cNvSpPr txBox="1">
            <a:spLocks noGrp="1"/>
          </p:cNvSpPr>
          <p:nvPr>
            <p:ph type="body" orient="vert" idx="1"/>
          </p:nvPr>
        </p:nvSpPr>
        <p:spPr>
          <a:xfrm>
            <a:off x="838198" y="365124"/>
            <a:ext cx="7734299" cy="5811841"/>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5A3CC-2E6C-4625-8175-AB6E0CFE410B}"/>
              </a:ext>
            </a:extLst>
          </p:cNvPr>
          <p:cNvSpPr txBox="1">
            <a:spLocks noGrp="1"/>
          </p:cNvSpPr>
          <p:nvPr>
            <p:ph type="dt" sz="half" idx="7"/>
          </p:nvPr>
        </p:nvSpPr>
        <p:spPr/>
        <p:txBody>
          <a:bodyPr/>
          <a:lstStyle>
            <a:lvl1pPr>
              <a:defRPr/>
            </a:lvl1pPr>
          </a:lstStyle>
          <a:p>
            <a:pPr lvl="0"/>
            <a:fld id="{4A281C59-34B8-4650-9F76-B9827FB6BAF6}" type="datetime1">
              <a:rPr lang="en-US"/>
              <a:pPr lvl="0"/>
              <a:t>8/26/2020</a:t>
            </a:fld>
            <a:endParaRPr lang="en-US"/>
          </a:p>
        </p:txBody>
      </p:sp>
      <p:sp>
        <p:nvSpPr>
          <p:cNvPr id="5" name="Footer Placeholder 4">
            <a:extLst>
              <a:ext uri="{FF2B5EF4-FFF2-40B4-BE49-F238E27FC236}">
                <a16:creationId xmlns:a16="http://schemas.microsoft.com/office/drawing/2014/main" id="{392C4DDA-3292-4AEF-82D7-B08E48A58E6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BD541D63-6DEE-45AF-BE53-FA9D787BA893}"/>
              </a:ext>
            </a:extLst>
          </p:cNvPr>
          <p:cNvSpPr txBox="1">
            <a:spLocks noGrp="1"/>
          </p:cNvSpPr>
          <p:nvPr>
            <p:ph type="sldNum" sz="quarter" idx="8"/>
          </p:nvPr>
        </p:nvSpPr>
        <p:spPr/>
        <p:txBody>
          <a:bodyPr/>
          <a:lstStyle>
            <a:lvl1pPr>
              <a:defRPr/>
            </a:lvl1pPr>
          </a:lstStyle>
          <a:p>
            <a:pPr lvl="0"/>
            <a:fld id="{6AFB7EC1-1C7A-4D45-BF27-3AF1AC2B2AEC}" type="slidenum">
              <a:t>‹N°›</a:t>
            </a:fld>
            <a:endParaRPr lang="en-US"/>
          </a:p>
        </p:txBody>
      </p:sp>
    </p:spTree>
    <p:extLst>
      <p:ext uri="{BB962C8B-B14F-4D97-AF65-F5344CB8AC3E}">
        <p14:creationId xmlns:p14="http://schemas.microsoft.com/office/powerpoint/2010/main" val="2513766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D46-8D9C-4455-95C9-8CD8B647BDEB}"/>
              </a:ext>
            </a:extLst>
          </p:cNvPr>
          <p:cNvSpPr txBox="1">
            <a:spLocks noGrp="1"/>
          </p:cNvSpPr>
          <p:nvPr>
            <p:ph type="ctrTitle"/>
          </p:nvPr>
        </p:nvSpPr>
        <p:spPr>
          <a:xfrm>
            <a:off x="1524000" y="1122366"/>
            <a:ext cx="9144002" cy="2387603"/>
          </a:xfrm>
        </p:spPr>
        <p:txBody>
          <a:bodyPr anchor="b" anchorCtr="1"/>
          <a:lstStyle>
            <a:lvl1pPr algn="ctr">
              <a:defRPr sz="6000"/>
            </a:lvl1pPr>
          </a:lstStyle>
          <a:p>
            <a:pPr lvl="0"/>
            <a:r>
              <a:rPr lang="de-DE"/>
              <a:t>Mastertitelformat bearbeiten</a:t>
            </a:r>
            <a:endParaRPr lang="en-US"/>
          </a:p>
        </p:txBody>
      </p:sp>
      <p:sp>
        <p:nvSpPr>
          <p:cNvPr id="3" name="Subtitle 2">
            <a:extLst>
              <a:ext uri="{FF2B5EF4-FFF2-40B4-BE49-F238E27FC236}">
                <a16:creationId xmlns:a16="http://schemas.microsoft.com/office/drawing/2014/main" id="{F748A19F-6BA2-4229-9005-2C6E7369FE9A}"/>
              </a:ext>
            </a:extLst>
          </p:cNvPr>
          <p:cNvSpPr txBox="1">
            <a:spLocks noGrp="1"/>
          </p:cNvSpPr>
          <p:nvPr>
            <p:ph type="subTitle" idx="1"/>
          </p:nvPr>
        </p:nvSpPr>
        <p:spPr>
          <a:xfrm>
            <a:off x="1524000" y="3602039"/>
            <a:ext cx="9144002" cy="1655760"/>
          </a:xfrm>
        </p:spPr>
        <p:txBody>
          <a:bodyPr anchorCtr="1"/>
          <a:lstStyle>
            <a:lvl1pPr marL="0" indent="0" algn="ctr">
              <a:buNone/>
              <a:defRPr sz="2400"/>
            </a:lvl1pPr>
          </a:lstStyle>
          <a:p>
            <a:pPr lvl="0"/>
            <a:r>
              <a:rPr lang="de-DE"/>
              <a:t>Master-Untertitelformat bearbeiten</a:t>
            </a:r>
            <a:endParaRPr lang="en-US"/>
          </a:p>
        </p:txBody>
      </p:sp>
      <p:sp>
        <p:nvSpPr>
          <p:cNvPr id="4" name="Date Placeholder 3">
            <a:extLst>
              <a:ext uri="{FF2B5EF4-FFF2-40B4-BE49-F238E27FC236}">
                <a16:creationId xmlns:a16="http://schemas.microsoft.com/office/drawing/2014/main" id="{99ADFDB1-D1AD-4A41-A327-6D5ED72D5F88}"/>
              </a:ext>
            </a:extLst>
          </p:cNvPr>
          <p:cNvSpPr txBox="1">
            <a:spLocks noGrp="1"/>
          </p:cNvSpPr>
          <p:nvPr>
            <p:ph type="dt" sz="half" idx="7"/>
          </p:nvPr>
        </p:nvSpPr>
        <p:spPr/>
        <p:txBody>
          <a:bodyPr/>
          <a:lstStyle>
            <a:lvl1pPr>
              <a:defRPr/>
            </a:lvl1pPr>
          </a:lstStyle>
          <a:p>
            <a:pPr lvl="0"/>
            <a:endParaRPr lang="fr-FR"/>
          </a:p>
        </p:txBody>
      </p:sp>
      <p:sp>
        <p:nvSpPr>
          <p:cNvPr id="5" name="Footer Placeholder 4">
            <a:extLst>
              <a:ext uri="{FF2B5EF4-FFF2-40B4-BE49-F238E27FC236}">
                <a16:creationId xmlns:a16="http://schemas.microsoft.com/office/drawing/2014/main" id="{DA26A341-CD73-4658-A50B-F88AB5B23FC7}"/>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44A5C63E-B833-4EDB-8805-2FA989E4C0D8}"/>
              </a:ext>
            </a:extLst>
          </p:cNvPr>
          <p:cNvSpPr txBox="1">
            <a:spLocks noGrp="1"/>
          </p:cNvSpPr>
          <p:nvPr>
            <p:ph type="sldNum" sz="quarter" idx="8"/>
          </p:nvPr>
        </p:nvSpPr>
        <p:spPr/>
        <p:txBody>
          <a:bodyPr/>
          <a:lstStyle>
            <a:lvl1pPr>
              <a:defRPr/>
            </a:lvl1pPr>
          </a:lstStyle>
          <a:p>
            <a:pPr lvl="0"/>
            <a:fld id="{0D5314AE-A2A3-40F4-9B56-CFF6E218CF30}" type="slidenum">
              <a:t>‹N°›</a:t>
            </a:fld>
            <a:endParaRPr lang="fr-FR"/>
          </a:p>
        </p:txBody>
      </p:sp>
    </p:spTree>
    <p:extLst>
      <p:ext uri="{BB962C8B-B14F-4D97-AF65-F5344CB8AC3E}">
        <p14:creationId xmlns:p14="http://schemas.microsoft.com/office/powerpoint/2010/main" val="42440701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C32BF-0408-4510-B413-02D39D874283}"/>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Content Placeholder 2">
            <a:extLst>
              <a:ext uri="{FF2B5EF4-FFF2-40B4-BE49-F238E27FC236}">
                <a16:creationId xmlns:a16="http://schemas.microsoft.com/office/drawing/2014/main" id="{EB064CB2-C898-4294-80E7-45AD2A969C4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4F3C2862-A1F5-461E-B657-B65C942651AA}"/>
              </a:ext>
            </a:extLst>
          </p:cNvPr>
          <p:cNvSpPr txBox="1">
            <a:spLocks noGrp="1"/>
          </p:cNvSpPr>
          <p:nvPr>
            <p:ph type="dt" sz="half" idx="7"/>
          </p:nvPr>
        </p:nvSpPr>
        <p:spPr/>
        <p:txBody>
          <a:bodyPr/>
          <a:lstStyle>
            <a:lvl1pPr>
              <a:defRPr/>
            </a:lvl1pPr>
          </a:lstStyle>
          <a:p>
            <a:pPr lvl="0"/>
            <a:endParaRPr lang="fr-FR"/>
          </a:p>
        </p:txBody>
      </p:sp>
      <p:sp>
        <p:nvSpPr>
          <p:cNvPr id="5" name="Footer Placeholder 4">
            <a:extLst>
              <a:ext uri="{FF2B5EF4-FFF2-40B4-BE49-F238E27FC236}">
                <a16:creationId xmlns:a16="http://schemas.microsoft.com/office/drawing/2014/main" id="{131CA30F-042E-49A2-BF77-BCA945577707}"/>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9754CCCF-8258-4FD0-B232-645CA96DBD41}"/>
              </a:ext>
            </a:extLst>
          </p:cNvPr>
          <p:cNvSpPr txBox="1">
            <a:spLocks noGrp="1"/>
          </p:cNvSpPr>
          <p:nvPr>
            <p:ph type="sldNum" sz="quarter" idx="8"/>
          </p:nvPr>
        </p:nvSpPr>
        <p:spPr/>
        <p:txBody>
          <a:bodyPr/>
          <a:lstStyle>
            <a:lvl1pPr>
              <a:defRPr/>
            </a:lvl1pPr>
          </a:lstStyle>
          <a:p>
            <a:pPr lvl="0"/>
            <a:fld id="{78514594-9B4B-4DDB-9082-3B4A467D8D4E}" type="slidenum">
              <a:t>‹N°›</a:t>
            </a:fld>
            <a:endParaRPr lang="fr-FR"/>
          </a:p>
        </p:txBody>
      </p:sp>
    </p:spTree>
    <p:extLst>
      <p:ext uri="{BB962C8B-B14F-4D97-AF65-F5344CB8AC3E}">
        <p14:creationId xmlns:p14="http://schemas.microsoft.com/office/powerpoint/2010/main" val="276012254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6" name="Picture Placeholder 5"/>
          <p:cNvSpPr>
            <a:spLocks noGrp="1"/>
          </p:cNvSpPr>
          <p:nvPr>
            <p:ph type="pic" sz="quarter" idx="11"/>
          </p:nvPr>
        </p:nvSpPr>
        <p:spPr>
          <a:xfrm>
            <a:off x="6096000" y="1600200"/>
            <a:ext cx="6096000" cy="3657600"/>
          </a:xfrm>
          <a:prstGeom prst="rect">
            <a:avLst/>
          </a:prstGeom>
        </p:spPr>
        <p:txBody>
          <a:bodyPr/>
          <a:lstStyle/>
          <a:p>
            <a:endParaRPr lang="uk-UA"/>
          </a:p>
        </p:txBody>
      </p:sp>
    </p:spTree>
    <p:extLst>
      <p:ext uri="{BB962C8B-B14F-4D97-AF65-F5344CB8AC3E}">
        <p14:creationId xmlns:p14="http://schemas.microsoft.com/office/powerpoint/2010/main" val="24420097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1FBE-2049-4D73-BBE5-E3906D68F1A8}"/>
              </a:ext>
            </a:extLst>
          </p:cNvPr>
          <p:cNvSpPr txBox="1">
            <a:spLocks noGrp="1"/>
          </p:cNvSpPr>
          <p:nvPr>
            <p:ph type="title"/>
          </p:nvPr>
        </p:nvSpPr>
        <p:spPr>
          <a:xfrm>
            <a:off x="831853" y="1709737"/>
            <a:ext cx="10515597" cy="2852735"/>
          </a:xfrm>
        </p:spPr>
        <p:txBody>
          <a:bodyPr anchor="b"/>
          <a:lstStyle>
            <a:lvl1pPr>
              <a:defRPr sz="6000"/>
            </a:lvl1pPr>
          </a:lstStyle>
          <a:p>
            <a:pPr lvl="0"/>
            <a:r>
              <a:rPr lang="de-DE"/>
              <a:t>Mastertitelformat bearbeiten</a:t>
            </a:r>
            <a:endParaRPr lang="en-US"/>
          </a:p>
        </p:txBody>
      </p:sp>
      <p:sp>
        <p:nvSpPr>
          <p:cNvPr id="3" name="Text Placeholder 2">
            <a:extLst>
              <a:ext uri="{FF2B5EF4-FFF2-40B4-BE49-F238E27FC236}">
                <a16:creationId xmlns:a16="http://schemas.microsoft.com/office/drawing/2014/main" id="{E95A8DB4-4890-4C50-8982-46F9C7500048}"/>
              </a:ext>
            </a:extLst>
          </p:cNvPr>
          <p:cNvSpPr txBox="1">
            <a:spLocks noGrp="1"/>
          </p:cNvSpPr>
          <p:nvPr>
            <p:ph type="body" idx="1"/>
          </p:nvPr>
        </p:nvSpPr>
        <p:spPr>
          <a:xfrm>
            <a:off x="831853" y="4589466"/>
            <a:ext cx="10515597" cy="1500183"/>
          </a:xfrm>
        </p:spPr>
        <p:txBody>
          <a:bodyPr/>
          <a:lstStyle>
            <a:lvl1pPr marL="0" indent="0">
              <a:buNone/>
              <a:defRPr sz="2400">
                <a:solidFill>
                  <a:srgbClr val="898989"/>
                </a:solidFill>
              </a:defRPr>
            </a:lvl1pPr>
          </a:lstStyle>
          <a:p>
            <a:pPr lvl="0"/>
            <a:r>
              <a:rPr lang="de-DE"/>
              <a:t>Mastertextformat bearbeiten</a:t>
            </a:r>
          </a:p>
        </p:txBody>
      </p:sp>
      <p:sp>
        <p:nvSpPr>
          <p:cNvPr id="4" name="Date Placeholder 3">
            <a:extLst>
              <a:ext uri="{FF2B5EF4-FFF2-40B4-BE49-F238E27FC236}">
                <a16:creationId xmlns:a16="http://schemas.microsoft.com/office/drawing/2014/main" id="{8D932D5B-97B8-4A1F-AB91-4AB296DB5317}"/>
              </a:ext>
            </a:extLst>
          </p:cNvPr>
          <p:cNvSpPr txBox="1">
            <a:spLocks noGrp="1"/>
          </p:cNvSpPr>
          <p:nvPr>
            <p:ph type="dt" sz="half" idx="7"/>
          </p:nvPr>
        </p:nvSpPr>
        <p:spPr/>
        <p:txBody>
          <a:bodyPr/>
          <a:lstStyle>
            <a:lvl1pPr>
              <a:defRPr/>
            </a:lvl1pPr>
          </a:lstStyle>
          <a:p>
            <a:pPr lvl="0"/>
            <a:endParaRPr lang="fr-FR"/>
          </a:p>
        </p:txBody>
      </p:sp>
      <p:sp>
        <p:nvSpPr>
          <p:cNvPr id="5" name="Footer Placeholder 4">
            <a:extLst>
              <a:ext uri="{FF2B5EF4-FFF2-40B4-BE49-F238E27FC236}">
                <a16:creationId xmlns:a16="http://schemas.microsoft.com/office/drawing/2014/main" id="{A1C6318E-1276-4B8A-8CD1-7AD67DEF025D}"/>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0930E4E7-47A4-4B1A-A4BF-674CD5D46D94}"/>
              </a:ext>
            </a:extLst>
          </p:cNvPr>
          <p:cNvSpPr txBox="1">
            <a:spLocks noGrp="1"/>
          </p:cNvSpPr>
          <p:nvPr>
            <p:ph type="sldNum" sz="quarter" idx="8"/>
          </p:nvPr>
        </p:nvSpPr>
        <p:spPr/>
        <p:txBody>
          <a:bodyPr/>
          <a:lstStyle>
            <a:lvl1pPr>
              <a:defRPr/>
            </a:lvl1pPr>
          </a:lstStyle>
          <a:p>
            <a:pPr lvl="0"/>
            <a:fld id="{C29A3E3C-8C62-4304-A5C1-631F7652D3DB}" type="slidenum">
              <a:t>‹N°›</a:t>
            </a:fld>
            <a:endParaRPr lang="fr-FR"/>
          </a:p>
        </p:txBody>
      </p:sp>
    </p:spTree>
    <p:extLst>
      <p:ext uri="{BB962C8B-B14F-4D97-AF65-F5344CB8AC3E}">
        <p14:creationId xmlns:p14="http://schemas.microsoft.com/office/powerpoint/2010/main" val="3081105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22BA-D2A3-46A0-9A60-453F7586F90A}"/>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Content Placeholder 2">
            <a:extLst>
              <a:ext uri="{FF2B5EF4-FFF2-40B4-BE49-F238E27FC236}">
                <a16:creationId xmlns:a16="http://schemas.microsoft.com/office/drawing/2014/main" id="{14415927-BEA5-4F07-A5AF-A3B14CC9A304}"/>
              </a:ext>
            </a:extLst>
          </p:cNvPr>
          <p:cNvSpPr txBox="1">
            <a:spLocks noGrp="1"/>
          </p:cNvSpPr>
          <p:nvPr>
            <p:ph idx="1"/>
          </p:nvPr>
        </p:nvSpPr>
        <p:spPr>
          <a:xfrm>
            <a:off x="838198" y="1825623"/>
            <a:ext cx="5181596" cy="4351334"/>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398C34A2-6178-43D4-9911-7A0C5506ACBA}"/>
              </a:ext>
            </a:extLst>
          </p:cNvPr>
          <p:cNvSpPr txBox="1">
            <a:spLocks noGrp="1"/>
          </p:cNvSpPr>
          <p:nvPr>
            <p:ph idx="2"/>
          </p:nvPr>
        </p:nvSpPr>
        <p:spPr>
          <a:xfrm>
            <a:off x="6172199" y="1825623"/>
            <a:ext cx="5181596" cy="4351334"/>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a:extLst>
              <a:ext uri="{FF2B5EF4-FFF2-40B4-BE49-F238E27FC236}">
                <a16:creationId xmlns:a16="http://schemas.microsoft.com/office/drawing/2014/main" id="{AA7F9EA9-25D7-4FF3-8F2E-C1A4BA4A5CA8}"/>
              </a:ext>
            </a:extLst>
          </p:cNvPr>
          <p:cNvSpPr txBox="1">
            <a:spLocks noGrp="1"/>
          </p:cNvSpPr>
          <p:nvPr>
            <p:ph type="dt" sz="half" idx="7"/>
          </p:nvPr>
        </p:nvSpPr>
        <p:spPr/>
        <p:txBody>
          <a:bodyPr/>
          <a:lstStyle>
            <a:lvl1pPr>
              <a:defRPr/>
            </a:lvl1pPr>
          </a:lstStyle>
          <a:p>
            <a:pPr lvl="0"/>
            <a:endParaRPr lang="fr-FR"/>
          </a:p>
        </p:txBody>
      </p:sp>
      <p:sp>
        <p:nvSpPr>
          <p:cNvPr id="6" name="Footer Placeholder 5">
            <a:extLst>
              <a:ext uri="{FF2B5EF4-FFF2-40B4-BE49-F238E27FC236}">
                <a16:creationId xmlns:a16="http://schemas.microsoft.com/office/drawing/2014/main" id="{146589B0-9BD1-438C-B245-9F4250A6BCE7}"/>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713AFCA8-1D72-4008-B176-ABA47797B930}"/>
              </a:ext>
            </a:extLst>
          </p:cNvPr>
          <p:cNvSpPr txBox="1">
            <a:spLocks noGrp="1"/>
          </p:cNvSpPr>
          <p:nvPr>
            <p:ph type="sldNum" sz="quarter" idx="8"/>
          </p:nvPr>
        </p:nvSpPr>
        <p:spPr/>
        <p:txBody>
          <a:bodyPr/>
          <a:lstStyle>
            <a:lvl1pPr>
              <a:defRPr/>
            </a:lvl1pPr>
          </a:lstStyle>
          <a:p>
            <a:pPr lvl="0"/>
            <a:fld id="{98412682-7D21-44ED-A979-A4D8DF29ED5A}" type="slidenum">
              <a:t>‹N°›</a:t>
            </a:fld>
            <a:endParaRPr lang="fr-FR"/>
          </a:p>
        </p:txBody>
      </p:sp>
    </p:spTree>
    <p:extLst>
      <p:ext uri="{BB962C8B-B14F-4D97-AF65-F5344CB8AC3E}">
        <p14:creationId xmlns:p14="http://schemas.microsoft.com/office/powerpoint/2010/main" val="2387809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D211-AF09-4982-8FC5-3A61402A0358}"/>
              </a:ext>
            </a:extLst>
          </p:cNvPr>
          <p:cNvSpPr txBox="1">
            <a:spLocks noGrp="1"/>
          </p:cNvSpPr>
          <p:nvPr>
            <p:ph type="title"/>
          </p:nvPr>
        </p:nvSpPr>
        <p:spPr>
          <a:xfrm>
            <a:off x="839791" y="365125"/>
            <a:ext cx="10515597" cy="1325559"/>
          </a:xfrm>
        </p:spPr>
        <p:txBody>
          <a:bodyPr/>
          <a:lstStyle>
            <a:lvl1pPr>
              <a:defRPr/>
            </a:lvl1pPr>
          </a:lstStyle>
          <a:p>
            <a:pPr lvl="0"/>
            <a:r>
              <a:rPr lang="de-DE"/>
              <a:t>Mastertitelformat bearbeiten</a:t>
            </a:r>
            <a:endParaRPr lang="en-US"/>
          </a:p>
        </p:txBody>
      </p:sp>
      <p:sp>
        <p:nvSpPr>
          <p:cNvPr id="3" name="Text Placeholder 2">
            <a:extLst>
              <a:ext uri="{FF2B5EF4-FFF2-40B4-BE49-F238E27FC236}">
                <a16:creationId xmlns:a16="http://schemas.microsoft.com/office/drawing/2014/main" id="{E441B7A1-2447-412E-8FE5-BC5DB651E34C}"/>
              </a:ext>
            </a:extLst>
          </p:cNvPr>
          <p:cNvSpPr txBox="1">
            <a:spLocks noGrp="1"/>
          </p:cNvSpPr>
          <p:nvPr>
            <p:ph type="body" idx="1"/>
          </p:nvPr>
        </p:nvSpPr>
        <p:spPr>
          <a:xfrm>
            <a:off x="839790" y="1681161"/>
            <a:ext cx="5157789" cy="823911"/>
          </a:xfrm>
        </p:spPr>
        <p:txBody>
          <a:bodyPr anchor="b"/>
          <a:lstStyle>
            <a:lvl1pPr marL="0" indent="0">
              <a:buNone/>
              <a:defRPr sz="2400" b="1"/>
            </a:lvl1pPr>
          </a:lstStyle>
          <a:p>
            <a:pPr lvl="0"/>
            <a:r>
              <a:rPr lang="de-DE"/>
              <a:t>Mastertextformat bearbeiten</a:t>
            </a:r>
          </a:p>
        </p:txBody>
      </p:sp>
      <p:sp>
        <p:nvSpPr>
          <p:cNvPr id="4" name="Content Placeholder 3">
            <a:extLst>
              <a:ext uri="{FF2B5EF4-FFF2-40B4-BE49-F238E27FC236}">
                <a16:creationId xmlns:a16="http://schemas.microsoft.com/office/drawing/2014/main" id="{C7FB10E0-3C03-4BE8-8FA8-2B3FB5EB2F03}"/>
              </a:ext>
            </a:extLst>
          </p:cNvPr>
          <p:cNvSpPr txBox="1">
            <a:spLocks noGrp="1"/>
          </p:cNvSpPr>
          <p:nvPr>
            <p:ph idx="2"/>
          </p:nvPr>
        </p:nvSpPr>
        <p:spPr>
          <a:xfrm>
            <a:off x="839790" y="2505072"/>
            <a:ext cx="5157789" cy="3684584"/>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EA3F4B51-49DB-4E78-ACD0-987B04951772}"/>
              </a:ext>
            </a:extLst>
          </p:cNvPr>
          <p:cNvSpPr txBox="1">
            <a:spLocks noGrp="1"/>
          </p:cNvSpPr>
          <p:nvPr>
            <p:ph type="body" idx="3"/>
          </p:nvPr>
        </p:nvSpPr>
        <p:spPr>
          <a:xfrm>
            <a:off x="6172200" y="1681161"/>
            <a:ext cx="5183188" cy="823911"/>
          </a:xfrm>
        </p:spPr>
        <p:txBody>
          <a:bodyPr anchor="b"/>
          <a:lstStyle>
            <a:lvl1pPr marL="0" indent="0">
              <a:buNone/>
              <a:defRPr sz="2400" b="1"/>
            </a:lvl1pPr>
          </a:lstStyle>
          <a:p>
            <a:pPr lvl="0"/>
            <a:r>
              <a:rPr lang="de-DE"/>
              <a:t>Mastertextformat bearbeiten</a:t>
            </a:r>
          </a:p>
        </p:txBody>
      </p:sp>
      <p:sp>
        <p:nvSpPr>
          <p:cNvPr id="6" name="Content Placeholder 5">
            <a:extLst>
              <a:ext uri="{FF2B5EF4-FFF2-40B4-BE49-F238E27FC236}">
                <a16:creationId xmlns:a16="http://schemas.microsoft.com/office/drawing/2014/main" id="{5E653F76-CCEA-4BDD-BB4A-A748024B3B0D}"/>
              </a:ext>
            </a:extLst>
          </p:cNvPr>
          <p:cNvSpPr txBox="1">
            <a:spLocks noGrp="1"/>
          </p:cNvSpPr>
          <p:nvPr>
            <p:ph idx="4"/>
          </p:nvPr>
        </p:nvSpPr>
        <p:spPr>
          <a:xfrm>
            <a:off x="6172200" y="2505072"/>
            <a:ext cx="5183188" cy="3684584"/>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DAAD46F4-786A-4923-84E7-EF7A5132F815}"/>
              </a:ext>
            </a:extLst>
          </p:cNvPr>
          <p:cNvSpPr txBox="1">
            <a:spLocks noGrp="1"/>
          </p:cNvSpPr>
          <p:nvPr>
            <p:ph type="dt" sz="half" idx="7"/>
          </p:nvPr>
        </p:nvSpPr>
        <p:spPr/>
        <p:txBody>
          <a:bodyPr/>
          <a:lstStyle>
            <a:lvl1pPr>
              <a:defRPr/>
            </a:lvl1pPr>
          </a:lstStyle>
          <a:p>
            <a:pPr lvl="0"/>
            <a:endParaRPr lang="fr-FR"/>
          </a:p>
        </p:txBody>
      </p:sp>
      <p:sp>
        <p:nvSpPr>
          <p:cNvPr id="8" name="Footer Placeholder 7">
            <a:extLst>
              <a:ext uri="{FF2B5EF4-FFF2-40B4-BE49-F238E27FC236}">
                <a16:creationId xmlns:a16="http://schemas.microsoft.com/office/drawing/2014/main" id="{77BB66D7-8F6F-42DA-B940-23D9760C5245}"/>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E40E2343-553A-4077-8822-B0F862EA9CA3}"/>
              </a:ext>
            </a:extLst>
          </p:cNvPr>
          <p:cNvSpPr txBox="1">
            <a:spLocks noGrp="1"/>
          </p:cNvSpPr>
          <p:nvPr>
            <p:ph type="sldNum" sz="quarter" idx="8"/>
          </p:nvPr>
        </p:nvSpPr>
        <p:spPr/>
        <p:txBody>
          <a:bodyPr/>
          <a:lstStyle>
            <a:lvl1pPr>
              <a:defRPr/>
            </a:lvl1pPr>
          </a:lstStyle>
          <a:p>
            <a:pPr lvl="0"/>
            <a:fld id="{37351B3B-3527-4F3C-BF0C-07916F196A02}" type="slidenum">
              <a:t>‹N°›</a:t>
            </a:fld>
            <a:endParaRPr lang="fr-FR"/>
          </a:p>
        </p:txBody>
      </p:sp>
    </p:spTree>
    <p:extLst>
      <p:ext uri="{BB962C8B-B14F-4D97-AF65-F5344CB8AC3E}">
        <p14:creationId xmlns:p14="http://schemas.microsoft.com/office/powerpoint/2010/main" val="2340176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4759-DF86-4CF4-B5CF-49CD9352E3EA}"/>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Date Placeholder 2">
            <a:extLst>
              <a:ext uri="{FF2B5EF4-FFF2-40B4-BE49-F238E27FC236}">
                <a16:creationId xmlns:a16="http://schemas.microsoft.com/office/drawing/2014/main" id="{07F82339-D29F-4EC6-8177-C394EBFB2D2B}"/>
              </a:ext>
            </a:extLst>
          </p:cNvPr>
          <p:cNvSpPr txBox="1">
            <a:spLocks noGrp="1"/>
          </p:cNvSpPr>
          <p:nvPr>
            <p:ph type="dt" sz="half" idx="7"/>
          </p:nvPr>
        </p:nvSpPr>
        <p:spPr/>
        <p:txBody>
          <a:bodyPr/>
          <a:lstStyle>
            <a:lvl1pPr>
              <a:defRPr/>
            </a:lvl1pPr>
          </a:lstStyle>
          <a:p>
            <a:pPr lvl="0"/>
            <a:endParaRPr lang="fr-FR"/>
          </a:p>
        </p:txBody>
      </p:sp>
      <p:sp>
        <p:nvSpPr>
          <p:cNvPr id="4" name="Footer Placeholder 3">
            <a:extLst>
              <a:ext uri="{FF2B5EF4-FFF2-40B4-BE49-F238E27FC236}">
                <a16:creationId xmlns:a16="http://schemas.microsoft.com/office/drawing/2014/main" id="{0AB736C5-508B-4110-AA03-852C37C09211}"/>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D5CB3B60-C00D-443D-8ADD-7B3258BBCFAE}"/>
              </a:ext>
            </a:extLst>
          </p:cNvPr>
          <p:cNvSpPr txBox="1">
            <a:spLocks noGrp="1"/>
          </p:cNvSpPr>
          <p:nvPr>
            <p:ph type="sldNum" sz="quarter" idx="8"/>
          </p:nvPr>
        </p:nvSpPr>
        <p:spPr/>
        <p:txBody>
          <a:bodyPr/>
          <a:lstStyle>
            <a:lvl1pPr>
              <a:defRPr/>
            </a:lvl1pPr>
          </a:lstStyle>
          <a:p>
            <a:pPr lvl="0"/>
            <a:fld id="{A7365A23-DA53-4D65-8551-E2A78984932E}" type="slidenum">
              <a:t>‹N°›</a:t>
            </a:fld>
            <a:endParaRPr lang="fr-FR"/>
          </a:p>
        </p:txBody>
      </p:sp>
    </p:spTree>
    <p:extLst>
      <p:ext uri="{BB962C8B-B14F-4D97-AF65-F5344CB8AC3E}">
        <p14:creationId xmlns:p14="http://schemas.microsoft.com/office/powerpoint/2010/main" val="1842507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673550-C2E1-4F4D-B0AD-1E64FCFE1B02}"/>
              </a:ext>
            </a:extLst>
          </p:cNvPr>
          <p:cNvSpPr txBox="1">
            <a:spLocks noGrp="1"/>
          </p:cNvSpPr>
          <p:nvPr>
            <p:ph type="dt" sz="half" idx="7"/>
          </p:nvPr>
        </p:nvSpPr>
        <p:spPr/>
        <p:txBody>
          <a:bodyPr/>
          <a:lstStyle>
            <a:lvl1pPr>
              <a:defRPr/>
            </a:lvl1pPr>
          </a:lstStyle>
          <a:p>
            <a:pPr lvl="0"/>
            <a:endParaRPr lang="fr-FR"/>
          </a:p>
        </p:txBody>
      </p:sp>
      <p:sp>
        <p:nvSpPr>
          <p:cNvPr id="3" name="Footer Placeholder 2">
            <a:extLst>
              <a:ext uri="{FF2B5EF4-FFF2-40B4-BE49-F238E27FC236}">
                <a16:creationId xmlns:a16="http://schemas.microsoft.com/office/drawing/2014/main" id="{B9576E27-35F5-4E33-AD17-E17A7B61D179}"/>
              </a:ext>
            </a:extLst>
          </p:cNvPr>
          <p:cNvSpPr txBox="1">
            <a:spLocks noGrp="1"/>
          </p:cNvSpPr>
          <p:nvPr>
            <p:ph type="ftr" sz="quarter" idx="9"/>
          </p:nvPr>
        </p:nvSpPr>
        <p:spPr/>
        <p:txBody>
          <a:bodyPr/>
          <a:lstStyle>
            <a:lvl1pPr>
              <a:defRPr/>
            </a:lvl1pPr>
          </a:lstStyle>
          <a:p>
            <a:pPr lvl="0"/>
            <a:endParaRPr lang="fr-FR"/>
          </a:p>
        </p:txBody>
      </p:sp>
      <p:sp>
        <p:nvSpPr>
          <p:cNvPr id="4" name="Slide Number Placeholder 3">
            <a:extLst>
              <a:ext uri="{FF2B5EF4-FFF2-40B4-BE49-F238E27FC236}">
                <a16:creationId xmlns:a16="http://schemas.microsoft.com/office/drawing/2014/main" id="{05D36762-20BB-41F9-944B-C9DD88F81EC4}"/>
              </a:ext>
            </a:extLst>
          </p:cNvPr>
          <p:cNvSpPr txBox="1">
            <a:spLocks noGrp="1"/>
          </p:cNvSpPr>
          <p:nvPr>
            <p:ph type="sldNum" sz="quarter" idx="8"/>
          </p:nvPr>
        </p:nvSpPr>
        <p:spPr/>
        <p:txBody>
          <a:bodyPr/>
          <a:lstStyle>
            <a:lvl1pPr>
              <a:defRPr/>
            </a:lvl1pPr>
          </a:lstStyle>
          <a:p>
            <a:pPr lvl="0"/>
            <a:fld id="{7A474D32-F427-41D0-83E3-A4D8DCC7C332}" type="slidenum">
              <a:t>‹N°›</a:t>
            </a:fld>
            <a:endParaRPr lang="fr-FR"/>
          </a:p>
        </p:txBody>
      </p:sp>
    </p:spTree>
    <p:extLst>
      <p:ext uri="{BB962C8B-B14F-4D97-AF65-F5344CB8AC3E}">
        <p14:creationId xmlns:p14="http://schemas.microsoft.com/office/powerpoint/2010/main" val="3623601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EBD2-CFEE-4227-AFC2-C413BEA7D32B}"/>
              </a:ext>
            </a:extLst>
          </p:cNvPr>
          <p:cNvSpPr txBox="1">
            <a:spLocks noGrp="1"/>
          </p:cNvSpPr>
          <p:nvPr>
            <p:ph type="title"/>
          </p:nvPr>
        </p:nvSpPr>
        <p:spPr>
          <a:xfrm>
            <a:off x="839791" y="457202"/>
            <a:ext cx="3932236" cy="1600199"/>
          </a:xfrm>
        </p:spPr>
        <p:txBody>
          <a:bodyPr anchor="b"/>
          <a:lstStyle>
            <a:lvl1pPr>
              <a:defRPr sz="3200"/>
            </a:lvl1pPr>
          </a:lstStyle>
          <a:p>
            <a:pPr lvl="0"/>
            <a:r>
              <a:rPr lang="de-DE"/>
              <a:t>Mastertitelformat bearbeiten</a:t>
            </a:r>
            <a:endParaRPr lang="en-US"/>
          </a:p>
        </p:txBody>
      </p:sp>
      <p:sp>
        <p:nvSpPr>
          <p:cNvPr id="3" name="Content Placeholder 2">
            <a:extLst>
              <a:ext uri="{FF2B5EF4-FFF2-40B4-BE49-F238E27FC236}">
                <a16:creationId xmlns:a16="http://schemas.microsoft.com/office/drawing/2014/main" id="{BEF16AB5-66A2-410D-87F0-C318A28E4157}"/>
              </a:ext>
            </a:extLst>
          </p:cNvPr>
          <p:cNvSpPr txBox="1">
            <a:spLocks noGrp="1"/>
          </p:cNvSpPr>
          <p:nvPr>
            <p:ph idx="1"/>
          </p:nvPr>
        </p:nvSpPr>
        <p:spPr>
          <a:xfrm>
            <a:off x="5183189" y="987428"/>
            <a:ext cx="6172199" cy="4873620"/>
          </a:xfrm>
        </p:spPr>
        <p:txBody>
          <a:bodyPr/>
          <a:lstStyle>
            <a:lvl1pPr>
              <a:defRPr sz="3200"/>
            </a:lvl1pPr>
            <a:lvl2pPr>
              <a:defRPr sz="2800"/>
            </a:lvl2pPr>
            <a:lvl3pPr>
              <a:defRPr sz="24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989A8582-7BB4-47BA-B15D-F086567E25CF}"/>
              </a:ext>
            </a:extLst>
          </p:cNvPr>
          <p:cNvSpPr txBox="1">
            <a:spLocks noGrp="1"/>
          </p:cNvSpPr>
          <p:nvPr>
            <p:ph type="body" idx="2"/>
          </p:nvPr>
        </p:nvSpPr>
        <p:spPr>
          <a:xfrm>
            <a:off x="839791" y="2057402"/>
            <a:ext cx="3932236" cy="3811585"/>
          </a:xfrm>
        </p:spPr>
        <p:txBody>
          <a:bodyPr/>
          <a:lstStyle>
            <a:lvl1pPr marL="0" indent="0">
              <a:buNone/>
              <a:defRPr sz="1600"/>
            </a:lvl1pPr>
          </a:lstStyle>
          <a:p>
            <a:pPr lvl="0"/>
            <a:r>
              <a:rPr lang="de-DE"/>
              <a:t>Mastertextformat bearbeiten</a:t>
            </a:r>
          </a:p>
        </p:txBody>
      </p:sp>
      <p:sp>
        <p:nvSpPr>
          <p:cNvPr id="5" name="Date Placeholder 4">
            <a:extLst>
              <a:ext uri="{FF2B5EF4-FFF2-40B4-BE49-F238E27FC236}">
                <a16:creationId xmlns:a16="http://schemas.microsoft.com/office/drawing/2014/main" id="{E7770F98-39CA-40D5-B89E-B488369101C2}"/>
              </a:ext>
            </a:extLst>
          </p:cNvPr>
          <p:cNvSpPr txBox="1">
            <a:spLocks noGrp="1"/>
          </p:cNvSpPr>
          <p:nvPr>
            <p:ph type="dt" sz="half" idx="7"/>
          </p:nvPr>
        </p:nvSpPr>
        <p:spPr/>
        <p:txBody>
          <a:bodyPr/>
          <a:lstStyle>
            <a:lvl1pPr>
              <a:defRPr/>
            </a:lvl1pPr>
          </a:lstStyle>
          <a:p>
            <a:pPr lvl="0"/>
            <a:endParaRPr lang="fr-FR"/>
          </a:p>
        </p:txBody>
      </p:sp>
      <p:sp>
        <p:nvSpPr>
          <p:cNvPr id="6" name="Footer Placeholder 5">
            <a:extLst>
              <a:ext uri="{FF2B5EF4-FFF2-40B4-BE49-F238E27FC236}">
                <a16:creationId xmlns:a16="http://schemas.microsoft.com/office/drawing/2014/main" id="{A49A652B-060D-49AA-BFCA-99DDCECDCF0F}"/>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1B7CB495-2DA0-4740-A1AA-E57A671E40E5}"/>
              </a:ext>
            </a:extLst>
          </p:cNvPr>
          <p:cNvSpPr txBox="1">
            <a:spLocks noGrp="1"/>
          </p:cNvSpPr>
          <p:nvPr>
            <p:ph type="sldNum" sz="quarter" idx="8"/>
          </p:nvPr>
        </p:nvSpPr>
        <p:spPr/>
        <p:txBody>
          <a:bodyPr/>
          <a:lstStyle>
            <a:lvl1pPr>
              <a:defRPr/>
            </a:lvl1pPr>
          </a:lstStyle>
          <a:p>
            <a:pPr lvl="0"/>
            <a:fld id="{263E6A26-C26B-42F7-A5C5-7B8610E87831}" type="slidenum">
              <a:t>‹N°›</a:t>
            </a:fld>
            <a:endParaRPr lang="fr-FR"/>
          </a:p>
        </p:txBody>
      </p:sp>
    </p:spTree>
    <p:extLst>
      <p:ext uri="{BB962C8B-B14F-4D97-AF65-F5344CB8AC3E}">
        <p14:creationId xmlns:p14="http://schemas.microsoft.com/office/powerpoint/2010/main" val="4240255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448A-939F-43A5-8BE1-24E8BE0E5C90}"/>
              </a:ext>
            </a:extLst>
          </p:cNvPr>
          <p:cNvSpPr txBox="1">
            <a:spLocks noGrp="1"/>
          </p:cNvSpPr>
          <p:nvPr>
            <p:ph type="title"/>
          </p:nvPr>
        </p:nvSpPr>
        <p:spPr>
          <a:xfrm>
            <a:off x="839791" y="457202"/>
            <a:ext cx="3932236" cy="1600199"/>
          </a:xfrm>
        </p:spPr>
        <p:txBody>
          <a:bodyPr anchor="b"/>
          <a:lstStyle>
            <a:lvl1pPr>
              <a:defRPr sz="3200"/>
            </a:lvl1pPr>
          </a:lstStyle>
          <a:p>
            <a:pPr lvl="0"/>
            <a:r>
              <a:rPr lang="de-DE"/>
              <a:t>Mastertitelformat bearbeiten</a:t>
            </a:r>
            <a:endParaRPr lang="en-US"/>
          </a:p>
        </p:txBody>
      </p:sp>
      <p:sp>
        <p:nvSpPr>
          <p:cNvPr id="3" name="Picture Placeholder 2">
            <a:extLst>
              <a:ext uri="{FF2B5EF4-FFF2-40B4-BE49-F238E27FC236}">
                <a16:creationId xmlns:a16="http://schemas.microsoft.com/office/drawing/2014/main" id="{B02F7E43-52E2-4DC2-8577-7AF6F2EE9A4D}"/>
              </a:ext>
            </a:extLst>
          </p:cNvPr>
          <p:cNvSpPr txBox="1">
            <a:spLocks noGrp="1"/>
          </p:cNvSpPr>
          <p:nvPr>
            <p:ph type="pic" idx="1"/>
          </p:nvPr>
        </p:nvSpPr>
        <p:spPr>
          <a:xfrm>
            <a:off x="5183189" y="987428"/>
            <a:ext cx="6172199" cy="4873620"/>
          </a:xfrm>
        </p:spPr>
        <p:txBody>
          <a:bodyPr/>
          <a:lstStyle>
            <a:lvl1pPr marL="0" indent="0">
              <a:buNone/>
              <a:defRPr sz="3200"/>
            </a:lvl1pPr>
          </a:lstStyle>
          <a:p>
            <a:pPr lvl="0"/>
            <a:r>
              <a:rPr lang="de-DE"/>
              <a:t>Bild durch Klicken auf Symbol hinzufügen</a:t>
            </a:r>
            <a:endParaRPr lang="en-US"/>
          </a:p>
        </p:txBody>
      </p:sp>
      <p:sp>
        <p:nvSpPr>
          <p:cNvPr id="4" name="Text Placeholder 3">
            <a:extLst>
              <a:ext uri="{FF2B5EF4-FFF2-40B4-BE49-F238E27FC236}">
                <a16:creationId xmlns:a16="http://schemas.microsoft.com/office/drawing/2014/main" id="{7AC1FEDA-0F8C-4378-BDBA-1C369717B1AF}"/>
              </a:ext>
            </a:extLst>
          </p:cNvPr>
          <p:cNvSpPr txBox="1">
            <a:spLocks noGrp="1"/>
          </p:cNvSpPr>
          <p:nvPr>
            <p:ph type="body" idx="2"/>
          </p:nvPr>
        </p:nvSpPr>
        <p:spPr>
          <a:xfrm>
            <a:off x="839791" y="2057402"/>
            <a:ext cx="3932236" cy="3811585"/>
          </a:xfrm>
        </p:spPr>
        <p:txBody>
          <a:bodyPr/>
          <a:lstStyle>
            <a:lvl1pPr marL="0" indent="0">
              <a:buNone/>
              <a:defRPr sz="1600"/>
            </a:lvl1pPr>
          </a:lstStyle>
          <a:p>
            <a:pPr lvl="0"/>
            <a:r>
              <a:rPr lang="de-DE"/>
              <a:t>Mastertextformat bearbeiten</a:t>
            </a:r>
          </a:p>
        </p:txBody>
      </p:sp>
      <p:sp>
        <p:nvSpPr>
          <p:cNvPr id="5" name="Date Placeholder 4">
            <a:extLst>
              <a:ext uri="{FF2B5EF4-FFF2-40B4-BE49-F238E27FC236}">
                <a16:creationId xmlns:a16="http://schemas.microsoft.com/office/drawing/2014/main" id="{7F8AB552-E31A-41B9-A7A0-0B8C01BE1612}"/>
              </a:ext>
            </a:extLst>
          </p:cNvPr>
          <p:cNvSpPr txBox="1">
            <a:spLocks noGrp="1"/>
          </p:cNvSpPr>
          <p:nvPr>
            <p:ph type="dt" sz="half" idx="7"/>
          </p:nvPr>
        </p:nvSpPr>
        <p:spPr/>
        <p:txBody>
          <a:bodyPr/>
          <a:lstStyle>
            <a:lvl1pPr>
              <a:defRPr/>
            </a:lvl1pPr>
          </a:lstStyle>
          <a:p>
            <a:pPr lvl="0"/>
            <a:endParaRPr lang="fr-FR"/>
          </a:p>
        </p:txBody>
      </p:sp>
      <p:sp>
        <p:nvSpPr>
          <p:cNvPr id="6" name="Footer Placeholder 5">
            <a:extLst>
              <a:ext uri="{FF2B5EF4-FFF2-40B4-BE49-F238E27FC236}">
                <a16:creationId xmlns:a16="http://schemas.microsoft.com/office/drawing/2014/main" id="{49CE765B-E60F-4CB7-95A3-5ED4007AB8EF}"/>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6A7AB989-3449-4A71-901E-9B56B7E34049}"/>
              </a:ext>
            </a:extLst>
          </p:cNvPr>
          <p:cNvSpPr txBox="1">
            <a:spLocks noGrp="1"/>
          </p:cNvSpPr>
          <p:nvPr>
            <p:ph type="sldNum" sz="quarter" idx="8"/>
          </p:nvPr>
        </p:nvSpPr>
        <p:spPr/>
        <p:txBody>
          <a:bodyPr/>
          <a:lstStyle>
            <a:lvl1pPr>
              <a:defRPr/>
            </a:lvl1pPr>
          </a:lstStyle>
          <a:p>
            <a:pPr lvl="0"/>
            <a:fld id="{89995677-CF0E-4265-95D1-5D756F83F536}" type="slidenum">
              <a:t>‹N°›</a:t>
            </a:fld>
            <a:endParaRPr lang="fr-FR"/>
          </a:p>
        </p:txBody>
      </p:sp>
    </p:spTree>
    <p:extLst>
      <p:ext uri="{BB962C8B-B14F-4D97-AF65-F5344CB8AC3E}">
        <p14:creationId xmlns:p14="http://schemas.microsoft.com/office/powerpoint/2010/main" val="10662597"/>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ECCE-500C-47A0-98D3-F56C7B04CB39}"/>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Vertical Text Placeholder 2">
            <a:extLst>
              <a:ext uri="{FF2B5EF4-FFF2-40B4-BE49-F238E27FC236}">
                <a16:creationId xmlns:a16="http://schemas.microsoft.com/office/drawing/2014/main" id="{5F514D86-42A7-4EE3-87EF-7CBBFA4B4BB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43D42E29-187A-4EF1-B7D6-90CADDB25CB6}"/>
              </a:ext>
            </a:extLst>
          </p:cNvPr>
          <p:cNvSpPr txBox="1">
            <a:spLocks noGrp="1"/>
          </p:cNvSpPr>
          <p:nvPr>
            <p:ph type="dt" sz="half" idx="7"/>
          </p:nvPr>
        </p:nvSpPr>
        <p:spPr/>
        <p:txBody>
          <a:bodyPr/>
          <a:lstStyle>
            <a:lvl1pPr>
              <a:defRPr/>
            </a:lvl1pPr>
          </a:lstStyle>
          <a:p>
            <a:pPr lvl="0"/>
            <a:endParaRPr lang="fr-FR"/>
          </a:p>
        </p:txBody>
      </p:sp>
      <p:sp>
        <p:nvSpPr>
          <p:cNvPr id="5" name="Footer Placeholder 4">
            <a:extLst>
              <a:ext uri="{FF2B5EF4-FFF2-40B4-BE49-F238E27FC236}">
                <a16:creationId xmlns:a16="http://schemas.microsoft.com/office/drawing/2014/main" id="{36E4D5A6-3544-4E49-8E01-157E3559831C}"/>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739CA2AD-76D3-47E9-ADB7-FAE93968CD03}"/>
              </a:ext>
            </a:extLst>
          </p:cNvPr>
          <p:cNvSpPr txBox="1">
            <a:spLocks noGrp="1"/>
          </p:cNvSpPr>
          <p:nvPr>
            <p:ph type="sldNum" sz="quarter" idx="8"/>
          </p:nvPr>
        </p:nvSpPr>
        <p:spPr/>
        <p:txBody>
          <a:bodyPr/>
          <a:lstStyle>
            <a:lvl1pPr>
              <a:defRPr/>
            </a:lvl1pPr>
          </a:lstStyle>
          <a:p>
            <a:pPr lvl="0"/>
            <a:fld id="{4DFC79D0-02D7-4DC8-AC9E-4E7E1423F29F}" type="slidenum">
              <a:t>‹N°›</a:t>
            </a:fld>
            <a:endParaRPr lang="fr-FR"/>
          </a:p>
        </p:txBody>
      </p:sp>
    </p:spTree>
    <p:extLst>
      <p:ext uri="{BB962C8B-B14F-4D97-AF65-F5344CB8AC3E}">
        <p14:creationId xmlns:p14="http://schemas.microsoft.com/office/powerpoint/2010/main" val="1474781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ACE6C1-B34E-4D19-B5FA-EB7F6136C0E6}"/>
              </a:ext>
            </a:extLst>
          </p:cNvPr>
          <p:cNvSpPr txBox="1">
            <a:spLocks noGrp="1"/>
          </p:cNvSpPr>
          <p:nvPr>
            <p:ph type="title" orient="vert"/>
          </p:nvPr>
        </p:nvSpPr>
        <p:spPr>
          <a:xfrm>
            <a:off x="8724903" y="365124"/>
            <a:ext cx="2628901" cy="5811841"/>
          </a:xfrm>
        </p:spPr>
        <p:txBody>
          <a:bodyPr vert="eaVert"/>
          <a:lstStyle>
            <a:lvl1pPr>
              <a:defRPr/>
            </a:lvl1pPr>
          </a:lstStyle>
          <a:p>
            <a:pPr lvl="0"/>
            <a:r>
              <a:rPr lang="de-DE"/>
              <a:t>Mastertitelformat bearbeiten</a:t>
            </a:r>
            <a:endParaRPr lang="en-US"/>
          </a:p>
        </p:txBody>
      </p:sp>
      <p:sp>
        <p:nvSpPr>
          <p:cNvPr id="3" name="Vertical Text Placeholder 2">
            <a:extLst>
              <a:ext uri="{FF2B5EF4-FFF2-40B4-BE49-F238E27FC236}">
                <a16:creationId xmlns:a16="http://schemas.microsoft.com/office/drawing/2014/main" id="{9946AD25-4375-4478-9470-EF8115789023}"/>
              </a:ext>
            </a:extLst>
          </p:cNvPr>
          <p:cNvSpPr txBox="1">
            <a:spLocks noGrp="1"/>
          </p:cNvSpPr>
          <p:nvPr>
            <p:ph type="body" orient="vert" idx="1"/>
          </p:nvPr>
        </p:nvSpPr>
        <p:spPr>
          <a:xfrm>
            <a:off x="838198" y="365124"/>
            <a:ext cx="7734299" cy="5811841"/>
          </a:xfrm>
        </p:spPr>
        <p:txBody>
          <a:bodyPr vert="eaVert"/>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53EA66EC-4B97-4039-AC83-4AA91F56158C}"/>
              </a:ext>
            </a:extLst>
          </p:cNvPr>
          <p:cNvSpPr txBox="1">
            <a:spLocks noGrp="1"/>
          </p:cNvSpPr>
          <p:nvPr>
            <p:ph type="dt" sz="half" idx="7"/>
          </p:nvPr>
        </p:nvSpPr>
        <p:spPr/>
        <p:txBody>
          <a:bodyPr/>
          <a:lstStyle>
            <a:lvl1pPr>
              <a:defRPr/>
            </a:lvl1pPr>
          </a:lstStyle>
          <a:p>
            <a:pPr lvl="0"/>
            <a:endParaRPr lang="fr-FR"/>
          </a:p>
        </p:txBody>
      </p:sp>
      <p:sp>
        <p:nvSpPr>
          <p:cNvPr id="5" name="Footer Placeholder 4">
            <a:extLst>
              <a:ext uri="{FF2B5EF4-FFF2-40B4-BE49-F238E27FC236}">
                <a16:creationId xmlns:a16="http://schemas.microsoft.com/office/drawing/2014/main" id="{E19C0094-2A3C-4667-ACAC-52D3F939118D}"/>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7AA75D76-44FE-4843-913D-D489804CD47A}"/>
              </a:ext>
            </a:extLst>
          </p:cNvPr>
          <p:cNvSpPr txBox="1">
            <a:spLocks noGrp="1"/>
          </p:cNvSpPr>
          <p:nvPr>
            <p:ph type="sldNum" sz="quarter" idx="8"/>
          </p:nvPr>
        </p:nvSpPr>
        <p:spPr/>
        <p:txBody>
          <a:bodyPr/>
          <a:lstStyle>
            <a:lvl1pPr>
              <a:defRPr/>
            </a:lvl1pPr>
          </a:lstStyle>
          <a:p>
            <a:pPr lvl="0"/>
            <a:fld id="{F558A6A3-04C0-4CA7-BA31-8FFF2F853FA8}" type="slidenum">
              <a:t>‹N°›</a:t>
            </a:fld>
            <a:endParaRPr lang="fr-FR"/>
          </a:p>
        </p:txBody>
      </p:sp>
    </p:spTree>
    <p:extLst>
      <p:ext uri="{BB962C8B-B14F-4D97-AF65-F5344CB8AC3E}">
        <p14:creationId xmlns:p14="http://schemas.microsoft.com/office/powerpoint/2010/main" val="1815612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A583CB-7F6F-9A42-9434-86F2A0131FDD}"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296451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sp>
        <p:nvSpPr>
          <p:cNvPr id="6" name="Picture Placeholder 5"/>
          <p:cNvSpPr>
            <a:spLocks noGrp="1"/>
          </p:cNvSpPr>
          <p:nvPr>
            <p:ph type="pic" sz="quarter" idx="11"/>
          </p:nvPr>
        </p:nvSpPr>
        <p:spPr>
          <a:xfrm>
            <a:off x="0" y="1600200"/>
            <a:ext cx="6096000" cy="3657600"/>
          </a:xfrm>
          <a:prstGeom prst="rect">
            <a:avLst/>
          </a:prstGeom>
        </p:spPr>
        <p:txBody>
          <a:bodyPr/>
          <a:lstStyle/>
          <a:p>
            <a:endParaRPr lang="uk-UA"/>
          </a:p>
        </p:txBody>
      </p:sp>
    </p:spTree>
    <p:extLst>
      <p:ext uri="{BB962C8B-B14F-4D97-AF65-F5344CB8AC3E}">
        <p14:creationId xmlns:p14="http://schemas.microsoft.com/office/powerpoint/2010/main" val="327701396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A583CB-7F6F-9A42-9434-86F2A0131FDD}"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1407562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A583CB-7F6F-9A42-9434-86F2A0131FDD}"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645092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A583CB-7F6F-9A42-9434-86F2A0131FDD}" type="datetimeFigureOut">
              <a:rPr lang="en-US" smtClean="0"/>
              <a:t>8/26/2020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4189652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A583CB-7F6F-9A42-9434-86F2A0131FDD}" type="datetimeFigureOut">
              <a:rPr lang="en-US" smtClean="0"/>
              <a:t>8/26/2020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663486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A583CB-7F6F-9A42-9434-86F2A0131FDD}" type="datetimeFigureOut">
              <a:rPr lang="en-US" smtClean="0"/>
              <a:t>8/26/2020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7798484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583CB-7F6F-9A42-9434-86F2A0131FDD}" type="datetimeFigureOut">
              <a:rPr lang="en-US" smtClean="0"/>
              <a:t>8/26/2020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2242576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A583CB-7F6F-9A42-9434-86F2A0131FDD}" type="datetimeFigureOut">
              <a:rPr lang="en-US" smtClean="0"/>
              <a:t>8/26/2020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1142991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A583CB-7F6F-9A42-9434-86F2A0131FDD}" type="datetimeFigureOut">
              <a:rPr lang="en-US" smtClean="0"/>
              <a:t>8/26/2020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3672713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A583CB-7F6F-9A42-9434-86F2A0131FDD}"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4025907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A583CB-7F6F-9A42-9434-86F2A0131FDD}"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14A45-7850-9F47-A951-5D51BD5E6BB5}" type="slidenum">
              <a:rPr lang="en-US" smtClean="0"/>
              <a:t>‹N°›</a:t>
            </a:fld>
            <a:endParaRPr lang="en-US"/>
          </a:p>
        </p:txBody>
      </p:sp>
    </p:spTree>
    <p:extLst>
      <p:ext uri="{BB962C8B-B14F-4D97-AF65-F5344CB8AC3E}">
        <p14:creationId xmlns:p14="http://schemas.microsoft.com/office/powerpoint/2010/main" val="257455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06500" y="2197100"/>
            <a:ext cx="2463800" cy="2463800"/>
          </a:xfrm>
          <a:prstGeom prst="ellipse">
            <a:avLst/>
          </a:prstGeom>
          <a:ln w="38100">
            <a:solidFill>
              <a:schemeClr val="bg1"/>
            </a:solidFill>
          </a:ln>
          <a:effectLst/>
        </p:spPr>
        <p:txBody>
          <a:bodyPr/>
          <a:lstStyle/>
          <a:p>
            <a:endParaRPr lang="uk-UA"/>
          </a:p>
        </p:txBody>
      </p:sp>
      <p:sp>
        <p:nvSpPr>
          <p:cNvPr id="4" name="Slide Number Placeholder 2">
            <a:extLst>
              <a:ext uri="{FF2B5EF4-FFF2-40B4-BE49-F238E27FC236}">
                <a16:creationId xmlns:a16="http://schemas.microsoft.com/office/drawing/2014/main" id="{1CABA2B2-FC54-4325-B523-D32F9EC4D677}"/>
              </a:ext>
            </a:extLst>
          </p:cNvPr>
          <p:cNvSpPr>
            <a:spLocks noGrp="1"/>
          </p:cNvSpPr>
          <p:nvPr>
            <p:ph type="sldNum" sz="quarter" idx="11"/>
          </p:nvPr>
        </p:nvSpPr>
        <p:spPr>
          <a:xfrm>
            <a:off x="11277600" y="6048457"/>
            <a:ext cx="1155700" cy="666977"/>
          </a:xfrm>
        </p:spPr>
        <p:txBody>
          <a:bodyPr/>
          <a:lstStyle/>
          <a:p>
            <a:pPr defTabSz="914446"/>
            <a:r>
              <a:rPr lang="en-US" dirty="0">
                <a:solidFill>
                  <a:srgbClr val="C0C0C8"/>
                </a:solidFill>
                <a:latin typeface="Roboto"/>
              </a:rPr>
              <a:t>page</a:t>
            </a:r>
          </a:p>
          <a:p>
            <a:pPr defTabSz="914446"/>
            <a:r>
              <a:rPr lang="en-US" dirty="0">
                <a:solidFill>
                  <a:srgbClr val="C0C0C8"/>
                </a:solidFill>
                <a:latin typeface="Roboto"/>
              </a:rPr>
              <a:t>0</a:t>
            </a:r>
            <a:fld id="{37D409AB-2201-4E18-8A34-C31753AD9B06}" type="slidenum">
              <a:rPr lang="uk-UA">
                <a:solidFill>
                  <a:srgbClr val="C0C0C8"/>
                </a:solidFill>
              </a:rPr>
              <a:pPr defTabSz="914446"/>
              <a:t>‹N°›</a:t>
            </a:fld>
            <a:endParaRPr lang="uk-UA" dirty="0">
              <a:solidFill>
                <a:srgbClr val="C0C0C8"/>
              </a:solidFill>
            </a:endParaRPr>
          </a:p>
        </p:txBody>
      </p:sp>
      <p:cxnSp>
        <p:nvCxnSpPr>
          <p:cNvPr id="5" name="Straight Connector 4">
            <a:extLst>
              <a:ext uri="{FF2B5EF4-FFF2-40B4-BE49-F238E27FC236}">
                <a16:creationId xmlns:a16="http://schemas.microsoft.com/office/drawing/2014/main" id="{1C0963A1-9DD3-4658-9E8F-564279334AA3}"/>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87854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Προσαρμοσμένη διάταξη 1">
  <p:cSld name="Προσαρμοσμένη διάταξη 1">
    <p:spTree>
      <p:nvGrpSpPr>
        <p:cNvPr id="1" name="Shape 179"/>
        <p:cNvGrpSpPr/>
        <p:nvPr/>
      </p:nvGrpSpPr>
      <p:grpSpPr>
        <a:xfrm>
          <a:off x="0" y="0"/>
          <a:ext cx="0" cy="0"/>
          <a:chOff x="0" y="0"/>
          <a:chExt cx="0" cy="0"/>
        </a:xfrm>
      </p:grpSpPr>
      <p:sp>
        <p:nvSpPr>
          <p:cNvPr id="180" name="Google Shape;180;g8a4b42977e_0_1032"/>
          <p:cNvSpPr txBox="1">
            <a:spLocks noGrp="1"/>
          </p:cNvSpPr>
          <p:nvPr>
            <p:ph type="title"/>
          </p:nvPr>
        </p:nvSpPr>
        <p:spPr>
          <a:xfrm>
            <a:off x="914401" y="2130428"/>
            <a:ext cx="10354800" cy="1463760"/>
          </a:xfrm>
          <a:prstGeom prst="rect">
            <a:avLst/>
          </a:prstGeom>
          <a:noFill/>
          <a:ln>
            <a:noFill/>
          </a:ln>
        </p:spPr>
        <p:txBody>
          <a:bodyPr spcFirstLastPara="1" wrap="square" lIns="0" tIns="0" rIns="0" bIns="0" anchor="ctr" anchorCtr="0">
            <a:noAutofit/>
          </a:bodyPr>
          <a:lstStyle>
            <a:lvl1pPr lvl="0" algn="l" rtl="0">
              <a:lnSpc>
                <a:spcPct val="87000"/>
              </a:lnSpc>
              <a:spcBef>
                <a:spcPts val="0"/>
              </a:spcBef>
              <a:spcAft>
                <a:spcPts val="0"/>
              </a:spcAft>
              <a:buSzPts val="4600"/>
              <a:buNone/>
              <a:defRPr/>
            </a:lvl1pPr>
            <a:lvl2pPr lvl="1" algn="l" rtl="0">
              <a:lnSpc>
                <a:spcPct val="87000"/>
              </a:lnSpc>
              <a:spcBef>
                <a:spcPts val="0"/>
              </a:spcBef>
              <a:spcAft>
                <a:spcPts val="0"/>
              </a:spcAft>
              <a:buSzPts val="1500"/>
              <a:buNone/>
              <a:defRPr/>
            </a:lvl2pPr>
            <a:lvl3pPr lvl="2" algn="l" rtl="0">
              <a:lnSpc>
                <a:spcPct val="87000"/>
              </a:lnSpc>
              <a:spcBef>
                <a:spcPts val="0"/>
              </a:spcBef>
              <a:spcAft>
                <a:spcPts val="0"/>
              </a:spcAft>
              <a:buSzPts val="1500"/>
              <a:buNone/>
              <a:defRPr/>
            </a:lvl3pPr>
            <a:lvl4pPr lvl="3" algn="l" rtl="0">
              <a:lnSpc>
                <a:spcPct val="87000"/>
              </a:lnSpc>
              <a:spcBef>
                <a:spcPts val="0"/>
              </a:spcBef>
              <a:spcAft>
                <a:spcPts val="0"/>
              </a:spcAft>
              <a:buSzPts val="1500"/>
              <a:buNone/>
              <a:defRPr/>
            </a:lvl4pPr>
            <a:lvl5pPr lvl="4" algn="l" rtl="0">
              <a:lnSpc>
                <a:spcPct val="87000"/>
              </a:lnSpc>
              <a:spcBef>
                <a:spcPts val="0"/>
              </a:spcBef>
              <a:spcAft>
                <a:spcPts val="0"/>
              </a:spcAft>
              <a:buSzPts val="1500"/>
              <a:buNone/>
              <a:defRPr/>
            </a:lvl5pPr>
            <a:lvl6pPr lvl="5" algn="l" rtl="0">
              <a:lnSpc>
                <a:spcPct val="87000"/>
              </a:lnSpc>
              <a:spcBef>
                <a:spcPts val="0"/>
              </a:spcBef>
              <a:spcAft>
                <a:spcPts val="0"/>
              </a:spcAft>
              <a:buSzPts val="1500"/>
              <a:buNone/>
              <a:defRPr/>
            </a:lvl6pPr>
            <a:lvl7pPr lvl="6" algn="l" rtl="0">
              <a:lnSpc>
                <a:spcPct val="87000"/>
              </a:lnSpc>
              <a:spcBef>
                <a:spcPts val="0"/>
              </a:spcBef>
              <a:spcAft>
                <a:spcPts val="0"/>
              </a:spcAft>
              <a:buSzPts val="1500"/>
              <a:buNone/>
              <a:defRPr/>
            </a:lvl7pPr>
            <a:lvl8pPr lvl="7" algn="l" rtl="0">
              <a:lnSpc>
                <a:spcPct val="87000"/>
              </a:lnSpc>
              <a:spcBef>
                <a:spcPts val="0"/>
              </a:spcBef>
              <a:spcAft>
                <a:spcPts val="0"/>
              </a:spcAft>
              <a:buSzPts val="1500"/>
              <a:buNone/>
              <a:defRPr/>
            </a:lvl8pPr>
            <a:lvl9pPr lvl="8" algn="l" rtl="0">
              <a:lnSpc>
                <a:spcPct val="87000"/>
              </a:lnSpc>
              <a:spcBef>
                <a:spcPts val="0"/>
              </a:spcBef>
              <a:spcAft>
                <a:spcPts val="0"/>
              </a:spcAft>
              <a:buSzPts val="1500"/>
              <a:buNone/>
              <a:defRPr/>
            </a:lvl9pPr>
          </a:lstStyle>
          <a:p>
            <a:endParaRPr/>
          </a:p>
        </p:txBody>
      </p:sp>
      <p:sp>
        <p:nvSpPr>
          <p:cNvPr id="181" name="Google Shape;181;g8a4b42977e_0_1032"/>
          <p:cNvSpPr txBox="1">
            <a:spLocks noGrp="1"/>
          </p:cNvSpPr>
          <p:nvPr>
            <p:ph type="dt" idx="10"/>
          </p:nvPr>
        </p:nvSpPr>
        <p:spPr>
          <a:xfrm>
            <a:off x="609600" y="6356350"/>
            <a:ext cx="2830000" cy="451080"/>
          </a:xfrm>
          <a:prstGeom prst="rect">
            <a:avLst/>
          </a:prstGeom>
          <a:noFill/>
          <a:ln>
            <a:noFill/>
          </a:ln>
        </p:spPr>
        <p:txBody>
          <a:bodyPr spcFirstLastPara="1" wrap="square" lIns="0" tIns="0" rIns="0" bIns="0" anchor="t" anchorCtr="0">
            <a:noAutofit/>
          </a:bodyPr>
          <a:lstStyle>
            <a:lvl1pPr lvl="0" algn="l" rtl="0">
              <a:lnSpc>
                <a:spcPct val="93000"/>
              </a:lnSpc>
              <a:spcBef>
                <a:spcPts val="0"/>
              </a:spcBef>
              <a:spcAft>
                <a:spcPts val="0"/>
              </a:spcAft>
              <a:buClr>
                <a:srgbClr val="000000"/>
              </a:buClr>
              <a:buSzPts val="1400"/>
              <a:buFont typeface="Calibri"/>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82" name="Google Shape;182;g8a4b42977e_0_1032"/>
          <p:cNvSpPr txBox="1">
            <a:spLocks noGrp="1"/>
          </p:cNvSpPr>
          <p:nvPr>
            <p:ph type="sldNum" idx="12"/>
          </p:nvPr>
        </p:nvSpPr>
        <p:spPr>
          <a:xfrm>
            <a:off x="8737600" y="6356350"/>
            <a:ext cx="2830000" cy="457200"/>
          </a:xfrm>
          <a:prstGeom prst="rect">
            <a:avLst/>
          </a:prstGeom>
          <a:noFill/>
          <a:ln>
            <a:noFill/>
          </a:ln>
        </p:spPr>
        <p:txBody>
          <a:bodyPr spcFirstLastPara="1" wrap="square" lIns="0" tIns="0" rIns="0" bIns="0" anchor="t" anchorCtr="0">
            <a:noAutofit/>
          </a:bodyPr>
          <a:lstStyle>
            <a:lvl1pPr marL="0" marR="0" lvl="0" indent="0" algn="l" rtl="0">
              <a:lnSpc>
                <a:spcPct val="93000"/>
              </a:lnSpc>
              <a:spcBef>
                <a:spcPts val="0"/>
              </a:spcBef>
              <a:buClr>
                <a:srgbClr val="000000"/>
              </a:buClr>
              <a:buSzPts val="1400"/>
              <a:buFont typeface="Calibri"/>
              <a:buNone/>
              <a:defRPr sz="1680" b="0" i="0" u="none" strike="noStrike" cap="none">
                <a:solidFill>
                  <a:srgbClr val="000000"/>
                </a:solidFill>
                <a:latin typeface="Calibri"/>
                <a:ea typeface="Calibri"/>
                <a:cs typeface="Calibri"/>
                <a:sym typeface="Calibri"/>
              </a:defRPr>
            </a:lvl1pPr>
            <a:lvl2pPr marL="0" marR="0" lvl="1" indent="0" algn="l" rtl="0">
              <a:lnSpc>
                <a:spcPct val="93000"/>
              </a:lnSpc>
              <a:spcBef>
                <a:spcPts val="0"/>
              </a:spcBef>
              <a:buClr>
                <a:srgbClr val="000000"/>
              </a:buClr>
              <a:buSzPts val="1400"/>
              <a:buFont typeface="Calibri"/>
              <a:buNone/>
              <a:defRPr sz="1680" b="0" i="0" u="none" strike="noStrike" cap="none">
                <a:solidFill>
                  <a:srgbClr val="000000"/>
                </a:solidFill>
                <a:latin typeface="Calibri"/>
                <a:ea typeface="Calibri"/>
                <a:cs typeface="Calibri"/>
                <a:sym typeface="Calibri"/>
              </a:defRPr>
            </a:lvl2pPr>
            <a:lvl3pPr marL="0" marR="0" lvl="2" indent="0" algn="l" rtl="0">
              <a:lnSpc>
                <a:spcPct val="93000"/>
              </a:lnSpc>
              <a:spcBef>
                <a:spcPts val="0"/>
              </a:spcBef>
              <a:buClr>
                <a:srgbClr val="000000"/>
              </a:buClr>
              <a:buSzPts val="1400"/>
              <a:buFont typeface="Calibri"/>
              <a:buNone/>
              <a:defRPr sz="1680" b="0" i="0" u="none" strike="noStrike" cap="none">
                <a:solidFill>
                  <a:srgbClr val="000000"/>
                </a:solidFill>
                <a:latin typeface="Calibri"/>
                <a:ea typeface="Calibri"/>
                <a:cs typeface="Calibri"/>
                <a:sym typeface="Calibri"/>
              </a:defRPr>
            </a:lvl3pPr>
            <a:lvl4pPr marL="0" marR="0" lvl="3" indent="0" algn="l" rtl="0">
              <a:lnSpc>
                <a:spcPct val="93000"/>
              </a:lnSpc>
              <a:spcBef>
                <a:spcPts val="0"/>
              </a:spcBef>
              <a:buClr>
                <a:srgbClr val="000000"/>
              </a:buClr>
              <a:buSzPts val="1400"/>
              <a:buFont typeface="Calibri"/>
              <a:buNone/>
              <a:defRPr sz="1680" b="0" i="0" u="none" strike="noStrike" cap="none">
                <a:solidFill>
                  <a:srgbClr val="000000"/>
                </a:solidFill>
                <a:latin typeface="Calibri"/>
                <a:ea typeface="Calibri"/>
                <a:cs typeface="Calibri"/>
                <a:sym typeface="Calibri"/>
              </a:defRPr>
            </a:lvl4pPr>
            <a:lvl5pPr marL="0" marR="0" lvl="4" indent="0" algn="l" rtl="0">
              <a:lnSpc>
                <a:spcPct val="93000"/>
              </a:lnSpc>
              <a:spcBef>
                <a:spcPts val="0"/>
              </a:spcBef>
              <a:buClr>
                <a:srgbClr val="000000"/>
              </a:buClr>
              <a:buSzPts val="1400"/>
              <a:buFont typeface="Calibri"/>
              <a:buNone/>
              <a:defRPr sz="1680" b="0" i="0" u="none" strike="noStrike" cap="none">
                <a:solidFill>
                  <a:srgbClr val="000000"/>
                </a:solidFill>
                <a:latin typeface="Calibri"/>
                <a:ea typeface="Calibri"/>
                <a:cs typeface="Calibri"/>
                <a:sym typeface="Calibri"/>
              </a:defRPr>
            </a:lvl5pPr>
            <a:lvl6pPr marL="0" marR="0" lvl="5" indent="0" algn="l" rtl="0">
              <a:lnSpc>
                <a:spcPct val="93000"/>
              </a:lnSpc>
              <a:spcBef>
                <a:spcPts val="0"/>
              </a:spcBef>
              <a:buClr>
                <a:srgbClr val="000000"/>
              </a:buClr>
              <a:buSzPts val="1400"/>
              <a:buFont typeface="Calibri"/>
              <a:buNone/>
              <a:defRPr sz="1680" b="0" i="0" u="none" strike="noStrike" cap="none">
                <a:solidFill>
                  <a:srgbClr val="000000"/>
                </a:solidFill>
                <a:latin typeface="Calibri"/>
                <a:ea typeface="Calibri"/>
                <a:cs typeface="Calibri"/>
                <a:sym typeface="Calibri"/>
              </a:defRPr>
            </a:lvl6pPr>
            <a:lvl7pPr marL="0" marR="0" lvl="6" indent="0" algn="l" rtl="0">
              <a:lnSpc>
                <a:spcPct val="93000"/>
              </a:lnSpc>
              <a:spcBef>
                <a:spcPts val="0"/>
              </a:spcBef>
              <a:buClr>
                <a:srgbClr val="000000"/>
              </a:buClr>
              <a:buSzPts val="1400"/>
              <a:buFont typeface="Calibri"/>
              <a:buNone/>
              <a:defRPr sz="1680" b="0" i="0" u="none" strike="noStrike" cap="none">
                <a:solidFill>
                  <a:srgbClr val="000000"/>
                </a:solidFill>
                <a:latin typeface="Calibri"/>
                <a:ea typeface="Calibri"/>
                <a:cs typeface="Calibri"/>
                <a:sym typeface="Calibri"/>
              </a:defRPr>
            </a:lvl7pPr>
            <a:lvl8pPr marL="0" marR="0" lvl="7" indent="0" algn="l" rtl="0">
              <a:lnSpc>
                <a:spcPct val="93000"/>
              </a:lnSpc>
              <a:spcBef>
                <a:spcPts val="0"/>
              </a:spcBef>
              <a:buClr>
                <a:srgbClr val="000000"/>
              </a:buClr>
              <a:buSzPts val="1400"/>
              <a:buFont typeface="Calibri"/>
              <a:buNone/>
              <a:defRPr sz="1680" b="0" i="0" u="none" strike="noStrike" cap="none">
                <a:solidFill>
                  <a:srgbClr val="000000"/>
                </a:solidFill>
                <a:latin typeface="Calibri"/>
                <a:ea typeface="Calibri"/>
                <a:cs typeface="Calibri"/>
                <a:sym typeface="Calibri"/>
              </a:defRPr>
            </a:lvl8pPr>
            <a:lvl9pPr marL="0" marR="0" lvl="8" indent="0" algn="l" rtl="0">
              <a:lnSpc>
                <a:spcPct val="93000"/>
              </a:lnSpc>
              <a:spcBef>
                <a:spcPts val="0"/>
              </a:spcBef>
              <a:buClr>
                <a:srgbClr val="000000"/>
              </a:buClr>
              <a:buSzPts val="1400"/>
              <a:buFont typeface="Calibri"/>
              <a:buNone/>
              <a:defRPr sz="1680" b="0" i="0" u="none" strike="noStrike" cap="none">
                <a:solidFill>
                  <a:srgbClr val="000000"/>
                </a:solidFill>
                <a:latin typeface="Calibri"/>
                <a:ea typeface="Calibri"/>
                <a:cs typeface="Calibri"/>
                <a:sym typeface="Calibri"/>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410760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ierge" type="tx">
  <p:cSld name="Vierge">
    <p:spTree>
      <p:nvGrpSpPr>
        <p:cNvPr id="1" name="Shape 104"/>
        <p:cNvGrpSpPr/>
        <p:nvPr/>
      </p:nvGrpSpPr>
      <p:grpSpPr>
        <a:xfrm>
          <a:off x="0" y="0"/>
          <a:ext cx="0" cy="0"/>
          <a:chOff x="0" y="0"/>
          <a:chExt cx="0" cy="0"/>
        </a:xfrm>
      </p:grpSpPr>
      <p:sp>
        <p:nvSpPr>
          <p:cNvPr id="105" name="Google Shape;105;g8a4b42977e_0_957"/>
          <p:cNvSpPr txBox="1">
            <a:spLocks noGrp="1"/>
          </p:cNvSpPr>
          <p:nvPr>
            <p:ph type="sldNum" idx="12"/>
          </p:nvPr>
        </p:nvSpPr>
        <p:spPr>
          <a:xfrm>
            <a:off x="8737600" y="6356350"/>
            <a:ext cx="2844800" cy="365040"/>
          </a:xfrm>
          <a:prstGeom prst="rect">
            <a:avLst/>
          </a:prstGeom>
          <a:noFill/>
          <a:ln>
            <a:noFill/>
          </a:ln>
        </p:spPr>
        <p:txBody>
          <a:bodyPr spcFirstLastPara="1" wrap="square" lIns="94800" tIns="47375" rIns="94800" bIns="47375" anchor="ctr" anchorCtr="0">
            <a:noAutofit/>
          </a:bodyPr>
          <a:lstStyle>
            <a:lvl1pPr marL="0" lvl="0" indent="0" algn="r" rtl="0">
              <a:spcBef>
                <a:spcPts val="0"/>
              </a:spcBef>
              <a:buNone/>
              <a:defRPr>
                <a:solidFill>
                  <a:srgbClr val="000000"/>
                </a:solidFill>
                <a:latin typeface="Helvetica Neue Light"/>
                <a:ea typeface="Helvetica Neue Light"/>
                <a:cs typeface="Helvetica Neue Light"/>
                <a:sym typeface="Helvetica Neue Light"/>
              </a:defRPr>
            </a:lvl1pPr>
            <a:lvl2pPr marL="0" lvl="1" indent="0" algn="r" rtl="0">
              <a:spcBef>
                <a:spcPts val="0"/>
              </a:spcBef>
              <a:buNone/>
              <a:defRPr>
                <a:solidFill>
                  <a:srgbClr val="000000"/>
                </a:solidFill>
                <a:latin typeface="Helvetica Neue Light"/>
                <a:ea typeface="Helvetica Neue Light"/>
                <a:cs typeface="Helvetica Neue Light"/>
                <a:sym typeface="Helvetica Neue Light"/>
              </a:defRPr>
            </a:lvl2pPr>
            <a:lvl3pPr marL="0" lvl="2" indent="0" algn="r" rtl="0">
              <a:spcBef>
                <a:spcPts val="0"/>
              </a:spcBef>
              <a:buNone/>
              <a:defRPr>
                <a:solidFill>
                  <a:srgbClr val="000000"/>
                </a:solidFill>
                <a:latin typeface="Helvetica Neue Light"/>
                <a:ea typeface="Helvetica Neue Light"/>
                <a:cs typeface="Helvetica Neue Light"/>
                <a:sym typeface="Helvetica Neue Light"/>
              </a:defRPr>
            </a:lvl3pPr>
            <a:lvl4pPr marL="0" lvl="3" indent="0" algn="r" rtl="0">
              <a:spcBef>
                <a:spcPts val="0"/>
              </a:spcBef>
              <a:buNone/>
              <a:defRPr>
                <a:solidFill>
                  <a:srgbClr val="000000"/>
                </a:solidFill>
                <a:latin typeface="Helvetica Neue Light"/>
                <a:ea typeface="Helvetica Neue Light"/>
                <a:cs typeface="Helvetica Neue Light"/>
                <a:sym typeface="Helvetica Neue Light"/>
              </a:defRPr>
            </a:lvl4pPr>
            <a:lvl5pPr marL="0" lvl="4" indent="0" algn="r" rtl="0">
              <a:spcBef>
                <a:spcPts val="0"/>
              </a:spcBef>
              <a:buNone/>
              <a:defRPr>
                <a:solidFill>
                  <a:srgbClr val="000000"/>
                </a:solidFill>
                <a:latin typeface="Helvetica Neue Light"/>
                <a:ea typeface="Helvetica Neue Light"/>
                <a:cs typeface="Helvetica Neue Light"/>
                <a:sym typeface="Helvetica Neue Light"/>
              </a:defRPr>
            </a:lvl5pPr>
            <a:lvl6pPr marL="0" lvl="5" indent="0" algn="r" rtl="0">
              <a:spcBef>
                <a:spcPts val="0"/>
              </a:spcBef>
              <a:buNone/>
              <a:defRPr>
                <a:solidFill>
                  <a:srgbClr val="000000"/>
                </a:solidFill>
                <a:latin typeface="Helvetica Neue Light"/>
                <a:ea typeface="Helvetica Neue Light"/>
                <a:cs typeface="Helvetica Neue Light"/>
                <a:sym typeface="Helvetica Neue Light"/>
              </a:defRPr>
            </a:lvl6pPr>
            <a:lvl7pPr marL="0" lvl="6" indent="0" algn="r" rtl="0">
              <a:spcBef>
                <a:spcPts val="0"/>
              </a:spcBef>
              <a:buNone/>
              <a:defRPr>
                <a:solidFill>
                  <a:srgbClr val="000000"/>
                </a:solidFill>
                <a:latin typeface="Helvetica Neue Light"/>
                <a:ea typeface="Helvetica Neue Light"/>
                <a:cs typeface="Helvetica Neue Light"/>
                <a:sym typeface="Helvetica Neue Light"/>
              </a:defRPr>
            </a:lvl7pPr>
            <a:lvl8pPr marL="0" lvl="7" indent="0" algn="r" rtl="0">
              <a:spcBef>
                <a:spcPts val="0"/>
              </a:spcBef>
              <a:buNone/>
              <a:defRPr>
                <a:solidFill>
                  <a:srgbClr val="000000"/>
                </a:solidFill>
                <a:latin typeface="Helvetica Neue Light"/>
                <a:ea typeface="Helvetica Neue Light"/>
                <a:cs typeface="Helvetica Neue Light"/>
                <a:sym typeface="Helvetica Neue Light"/>
              </a:defRPr>
            </a:lvl8pPr>
            <a:lvl9pPr marL="0" lvl="8" indent="0" algn="r" rtl="0">
              <a:spcBef>
                <a:spcPts val="0"/>
              </a:spcBef>
              <a:buNone/>
              <a:defRPr>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4832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IMG-SLIDE OPT-15">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28800" y="2133600"/>
            <a:ext cx="2590800" cy="2590800"/>
          </a:xfrm>
          <a:prstGeom prst="ellipse">
            <a:avLst/>
          </a:prstGeom>
          <a:ln w="38100">
            <a:solidFill>
              <a:schemeClr val="accent1"/>
            </a:solidFill>
          </a:ln>
          <a:effectLst/>
        </p:spPr>
        <p:txBody>
          <a:bodyPr/>
          <a:lstStyle/>
          <a:p>
            <a:endParaRPr lang="uk-UA"/>
          </a:p>
        </p:txBody>
      </p:sp>
      <p:sp>
        <p:nvSpPr>
          <p:cNvPr id="4" name="Slide Number Placeholder 2">
            <a:extLst>
              <a:ext uri="{FF2B5EF4-FFF2-40B4-BE49-F238E27FC236}">
                <a16:creationId xmlns:a16="http://schemas.microsoft.com/office/drawing/2014/main" id="{CB5959C5-A297-49BE-9D7D-194190BD0891}"/>
              </a:ext>
            </a:extLst>
          </p:cNvPr>
          <p:cNvSpPr>
            <a:spLocks noGrp="1"/>
          </p:cNvSpPr>
          <p:nvPr>
            <p:ph type="sldNum" sz="quarter" idx="11"/>
          </p:nvPr>
        </p:nvSpPr>
        <p:spPr>
          <a:xfrm>
            <a:off x="11277600" y="6048457"/>
            <a:ext cx="1155700" cy="666977"/>
          </a:xfrm>
        </p:spPr>
        <p:txBody>
          <a:bodyPr/>
          <a:lstStyle/>
          <a:p>
            <a:pPr defTabSz="914446"/>
            <a:r>
              <a:rPr lang="en-US" dirty="0">
                <a:solidFill>
                  <a:srgbClr val="C0C0C8"/>
                </a:solidFill>
                <a:latin typeface="Roboto"/>
              </a:rPr>
              <a:t>page</a:t>
            </a:r>
          </a:p>
          <a:p>
            <a:pPr defTabSz="914446"/>
            <a:r>
              <a:rPr lang="en-US" dirty="0">
                <a:solidFill>
                  <a:srgbClr val="C0C0C8"/>
                </a:solidFill>
                <a:latin typeface="Roboto"/>
              </a:rPr>
              <a:t>0</a:t>
            </a:r>
            <a:fld id="{37D409AB-2201-4E18-8A34-C31753AD9B06}" type="slidenum">
              <a:rPr lang="uk-UA">
                <a:solidFill>
                  <a:srgbClr val="C0C0C8"/>
                </a:solidFill>
              </a:rPr>
              <a:pPr defTabSz="914446"/>
              <a:t>‹N°›</a:t>
            </a:fld>
            <a:endParaRPr lang="uk-UA" dirty="0">
              <a:solidFill>
                <a:srgbClr val="C0C0C8"/>
              </a:solidFill>
            </a:endParaRPr>
          </a:p>
        </p:txBody>
      </p:sp>
      <p:cxnSp>
        <p:nvCxnSpPr>
          <p:cNvPr id="5" name="Straight Connector 4">
            <a:extLst>
              <a:ext uri="{FF2B5EF4-FFF2-40B4-BE49-F238E27FC236}">
                <a16:creationId xmlns:a16="http://schemas.microsoft.com/office/drawing/2014/main" id="{72A00778-BA0C-4A1D-A7DA-0D3EC9991671}"/>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11837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AGE slide 4">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4876800" y="993648"/>
            <a:ext cx="2438400" cy="2438400"/>
          </a:xfrm>
          <a:prstGeom prst="ellipse">
            <a:avLst/>
          </a:prstGeom>
          <a:ln w="38100">
            <a:solidFill>
              <a:schemeClr val="accent1"/>
            </a:solidFill>
          </a:ln>
        </p:spPr>
        <p:txBody>
          <a:bodyPr/>
          <a:lstStyle>
            <a:lvl1pPr>
              <a:defRPr sz="1333"/>
            </a:lvl1pPr>
          </a:lstStyle>
          <a:p>
            <a:endParaRPr lang="uk-UA"/>
          </a:p>
        </p:txBody>
      </p:sp>
      <p:sp>
        <p:nvSpPr>
          <p:cNvPr id="3" name="Slide Number Placeholder 2">
            <a:extLst>
              <a:ext uri="{FF2B5EF4-FFF2-40B4-BE49-F238E27FC236}">
                <a16:creationId xmlns:a16="http://schemas.microsoft.com/office/drawing/2014/main" id="{40BF0242-0579-4964-A422-659D41C49FBD}"/>
              </a:ext>
            </a:extLst>
          </p:cNvPr>
          <p:cNvSpPr>
            <a:spLocks noGrp="1"/>
          </p:cNvSpPr>
          <p:nvPr>
            <p:ph type="sldNum" sz="quarter" idx="10"/>
          </p:nvPr>
        </p:nvSpPr>
        <p:spPr>
          <a:xfrm>
            <a:off x="11277600" y="6048457"/>
            <a:ext cx="1155700" cy="666977"/>
          </a:xfrm>
        </p:spPr>
        <p:txBody>
          <a:bodyPr/>
          <a:lstStyle/>
          <a:p>
            <a:pPr defTabSz="914446"/>
            <a:r>
              <a:rPr lang="en-US" dirty="0">
                <a:solidFill>
                  <a:srgbClr val="C0C0C8"/>
                </a:solidFill>
                <a:latin typeface="Roboto"/>
              </a:rPr>
              <a:t>page</a:t>
            </a:r>
          </a:p>
          <a:p>
            <a:pPr defTabSz="914446"/>
            <a:r>
              <a:rPr lang="en-US" dirty="0">
                <a:solidFill>
                  <a:srgbClr val="C0C0C8"/>
                </a:solidFill>
                <a:latin typeface="Roboto"/>
              </a:rPr>
              <a:t>0</a:t>
            </a:r>
            <a:fld id="{37D409AB-2201-4E18-8A34-C31753AD9B06}" type="slidenum">
              <a:rPr lang="uk-UA">
                <a:solidFill>
                  <a:srgbClr val="C0C0C8"/>
                </a:solidFill>
              </a:rPr>
              <a:pPr defTabSz="914446"/>
              <a:t>‹N°›</a:t>
            </a:fld>
            <a:endParaRPr lang="uk-UA" dirty="0">
              <a:solidFill>
                <a:srgbClr val="C0C0C8"/>
              </a:solidFill>
            </a:endParaRPr>
          </a:p>
        </p:txBody>
      </p:sp>
      <p:cxnSp>
        <p:nvCxnSpPr>
          <p:cNvPr id="4" name="Straight Connector 3">
            <a:extLst>
              <a:ext uri="{FF2B5EF4-FFF2-40B4-BE49-F238E27FC236}">
                <a16:creationId xmlns:a16="http://schemas.microsoft.com/office/drawing/2014/main" id="{7EC5A3FD-06F6-4484-83C2-147783EAA20E}"/>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34951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8"/>
          <p:cNvSpPr>
            <a:spLocks noGrp="1"/>
          </p:cNvSpPr>
          <p:nvPr>
            <p:ph type="sldNum" sz="quarter" idx="4"/>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algn="l"/>
            <a:r>
              <a:rPr lang="en-US" dirty="0"/>
              <a:t>page</a:t>
            </a:r>
          </a:p>
          <a:p>
            <a:pPr algn="l"/>
            <a:r>
              <a:rPr lang="en-US" dirty="0"/>
              <a:t>0</a:t>
            </a:r>
            <a:fld id="{37D409AB-2201-4E18-8A34-C31753AD9B06}" type="slidenum">
              <a:rPr smtClean="0"/>
              <a:pPr algn="l"/>
              <a:t>‹N°›</a:t>
            </a:fld>
            <a:endParaRPr dirty="0"/>
          </a:p>
        </p:txBody>
      </p:sp>
      <p:pic>
        <p:nvPicPr>
          <p:cNvPr id="6" name="Picture 5" descr="A picture containing drawing&#10;&#10;Description automatically generated">
            <a:extLst>
              <a:ext uri="{FF2B5EF4-FFF2-40B4-BE49-F238E27FC236}">
                <a16:creationId xmlns:a16="http://schemas.microsoft.com/office/drawing/2014/main" id="{4CCF3EC4-5C44-49D0-A0A9-C793F9F30501}"/>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653918" y="6187950"/>
            <a:ext cx="1595211" cy="387990"/>
          </a:xfrm>
          <a:prstGeom prst="rect">
            <a:avLst/>
          </a:prstGeom>
        </p:spPr>
      </p:pic>
      <p:cxnSp>
        <p:nvCxnSpPr>
          <p:cNvPr id="7" name="Straight Connector 6">
            <a:extLst>
              <a:ext uri="{FF2B5EF4-FFF2-40B4-BE49-F238E27FC236}">
                <a16:creationId xmlns:a16="http://schemas.microsoft.com/office/drawing/2014/main" id="{F3F00901-03F4-4CE5-9D33-1813CFA64E4C}"/>
              </a:ext>
            </a:extLst>
          </p:cNvPr>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23093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6AC8DB-F8D6-40C8-9157-37AA4DA7C5CD}"/>
              </a:ext>
            </a:extLst>
          </p:cNvPr>
          <p:cNvSpPr txBox="1">
            <a:spLocks noGrp="1"/>
          </p:cNvSpPr>
          <p:nvPr>
            <p:ph type="title"/>
          </p:nvPr>
        </p:nvSpPr>
        <p:spPr>
          <a:xfrm>
            <a:off x="838198" y="365125"/>
            <a:ext cx="10515597"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F5F2E9E-D702-430F-87AA-A5C5BD883A98}"/>
              </a:ext>
            </a:extLst>
          </p:cNvPr>
          <p:cNvSpPr txBox="1">
            <a:spLocks noGrp="1"/>
          </p:cNvSpPr>
          <p:nvPr>
            <p:ph type="body" idx="1"/>
          </p:nvPr>
        </p:nvSpPr>
        <p:spPr>
          <a:xfrm>
            <a:off x="838198" y="1825623"/>
            <a:ext cx="10515597" cy="4351334"/>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4F665-8A61-4C46-B07A-7754DB3ADE8C}"/>
              </a:ext>
            </a:extLst>
          </p:cNvPr>
          <p:cNvSpPr txBox="1">
            <a:spLocks noGrp="1"/>
          </p:cNvSpPr>
          <p:nvPr>
            <p:ph type="dt" sz="half" idx="2"/>
          </p:nvPr>
        </p:nvSpPr>
        <p:spPr>
          <a:xfrm>
            <a:off x="838198" y="6356350"/>
            <a:ext cx="2743199" cy="365124"/>
          </a:xfrm>
          <a:prstGeom prst="rect">
            <a:avLst/>
          </a:prstGeom>
          <a:noFill/>
          <a:ln>
            <a:noFill/>
          </a:ln>
        </p:spPr>
        <p:txBody>
          <a:bodyPr vert="horz" wrap="square" lIns="91440" tIns="45720" rIns="91440" bIns="45720" anchor="ctr" anchorCtr="0" compatLnSpc="1">
            <a:noAutofit/>
          </a:bodyPr>
          <a:lstStyle>
            <a:lvl1pPr marL="0" marR="0" lvl="0" indent="0" algn="l" defTabSz="829544"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18AB3905-A296-479B-A779-A25133FCA827}" type="datetime1">
              <a:rPr lang="en-US"/>
              <a:pPr lvl="0"/>
              <a:t>8/26/2020</a:t>
            </a:fld>
            <a:endParaRPr lang="en-US"/>
          </a:p>
        </p:txBody>
      </p:sp>
      <p:sp>
        <p:nvSpPr>
          <p:cNvPr id="5" name="Footer Placeholder 4">
            <a:extLst>
              <a:ext uri="{FF2B5EF4-FFF2-40B4-BE49-F238E27FC236}">
                <a16:creationId xmlns:a16="http://schemas.microsoft.com/office/drawing/2014/main" id="{B98B6065-0DBD-46FE-B8DB-85BF3744A60E}"/>
              </a:ext>
            </a:extLst>
          </p:cNvPr>
          <p:cNvSpPr txBox="1">
            <a:spLocks noGrp="1"/>
          </p:cNvSpPr>
          <p:nvPr>
            <p:ph type="ftr" sz="quarter" idx="3"/>
          </p:nvPr>
        </p:nvSpPr>
        <p:spPr>
          <a:xfrm>
            <a:off x="4038604" y="6356350"/>
            <a:ext cx="4114802" cy="365124"/>
          </a:xfrm>
          <a:prstGeom prst="rect">
            <a:avLst/>
          </a:prstGeom>
          <a:noFill/>
          <a:ln>
            <a:noFill/>
          </a:ln>
        </p:spPr>
        <p:txBody>
          <a:bodyPr vert="horz" wrap="square" lIns="91440" tIns="45720" rIns="91440" bIns="45720" anchor="ctr" anchorCtr="1" compatLnSpc="1">
            <a:noAutofit/>
          </a:bodyPr>
          <a:lstStyle>
            <a:lvl1pPr marL="0" marR="0" lvl="0" indent="0" algn="ctr" defTabSz="829544"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910903E2-0FB7-482E-91F7-8389952374E7}"/>
              </a:ext>
            </a:extLst>
          </p:cNvPr>
          <p:cNvSpPr txBox="1">
            <a:spLocks noGrp="1"/>
          </p:cNvSpPr>
          <p:nvPr>
            <p:ph type="sldNum" sz="quarter" idx="4"/>
          </p:nvPr>
        </p:nvSpPr>
        <p:spPr>
          <a:xfrm>
            <a:off x="8610596" y="6356350"/>
            <a:ext cx="2743199" cy="365124"/>
          </a:xfrm>
          <a:prstGeom prst="rect">
            <a:avLst/>
          </a:prstGeom>
          <a:noFill/>
          <a:ln>
            <a:noFill/>
          </a:ln>
        </p:spPr>
        <p:txBody>
          <a:bodyPr vert="horz" wrap="square" lIns="91440" tIns="45720" rIns="91440" bIns="45720" anchor="ctr" anchorCtr="0" compatLnSpc="1">
            <a:noAutofit/>
          </a:bodyPr>
          <a:lstStyle>
            <a:lvl1pPr marL="0" marR="0" lvl="0" indent="0" algn="r" defTabSz="829544"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25D23728-FAD8-49A0-AC60-ABA3BA7BB454}" type="slidenum">
              <a:t>‹N°›</a:t>
            </a:fld>
            <a:endParaRPr lang="en-US"/>
          </a:p>
        </p:txBody>
      </p:sp>
    </p:spTree>
    <p:extLst>
      <p:ext uri="{BB962C8B-B14F-4D97-AF65-F5344CB8AC3E}">
        <p14:creationId xmlns:p14="http://schemas.microsoft.com/office/powerpoint/2010/main" val="271183120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marL="0" marR="0" lvl="0" indent="0" algn="l" defTabSz="914406"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5" marR="0" lvl="0" indent="-228605" algn="l" defTabSz="914406" rtl="0" fontAlgn="auto" hangingPunct="1">
        <a:lnSpc>
          <a:spcPct val="90000"/>
        </a:lnSpc>
        <a:spcBef>
          <a:spcPts val="998"/>
        </a:spcBef>
        <a:spcAft>
          <a:spcPts val="0"/>
        </a:spcAft>
        <a:buSzPct val="100000"/>
        <a:buFont typeface="Arial"/>
        <a:buChar char="•"/>
        <a:tabLst/>
        <a:defRPr lang="en-US" sz="2800" b="0" i="0" u="none" strike="noStrike" kern="1200" cap="none" spc="0" baseline="0">
          <a:solidFill>
            <a:srgbClr val="000000"/>
          </a:solidFill>
          <a:uFillTx/>
          <a:latin typeface="Calibri"/>
        </a:defRPr>
      </a:lvl1pPr>
      <a:lvl2pPr marL="685800" marR="0" lvl="1" indent="-228605" algn="l" defTabSz="914406" rtl="0" fontAlgn="auto" hangingPunct="1">
        <a:lnSpc>
          <a:spcPct val="90000"/>
        </a:lnSpc>
        <a:spcBef>
          <a:spcPts val="499"/>
        </a:spcBef>
        <a:spcAft>
          <a:spcPts val="0"/>
        </a:spcAft>
        <a:buSzPct val="100000"/>
        <a:buFont typeface="Arial"/>
        <a:buChar char="•"/>
        <a:tabLst/>
        <a:defRPr lang="en-US" sz="2400" b="0" i="0" u="none" strike="noStrike" kern="1200" cap="none" spc="0" baseline="0">
          <a:solidFill>
            <a:srgbClr val="000000"/>
          </a:solidFill>
          <a:uFillTx/>
          <a:latin typeface="Calibri"/>
        </a:defRPr>
      </a:lvl2pPr>
      <a:lvl3pPr marL="1143011" marR="0" lvl="2" indent="-228605" algn="l" defTabSz="914406" rtl="0" fontAlgn="auto" hangingPunct="1">
        <a:lnSpc>
          <a:spcPct val="90000"/>
        </a:lnSpc>
        <a:spcBef>
          <a:spcPts val="499"/>
        </a:spcBef>
        <a:spcAft>
          <a:spcPts val="0"/>
        </a:spcAft>
        <a:buSzPct val="100000"/>
        <a:buFont typeface="Arial"/>
        <a:buChar char="•"/>
        <a:tabLst/>
        <a:defRPr lang="en-US" sz="2000" b="0" i="0" u="none" strike="noStrike" kern="1200" cap="none" spc="0" baseline="0">
          <a:solidFill>
            <a:srgbClr val="000000"/>
          </a:solidFill>
          <a:uFillTx/>
          <a:latin typeface="Calibri"/>
        </a:defRPr>
      </a:lvl3pPr>
      <a:lvl4pPr marL="1600206" marR="0" lvl="3" indent="-228605" algn="l" defTabSz="914406" rtl="0" fontAlgn="auto" hangingPunct="1">
        <a:lnSpc>
          <a:spcPct val="90000"/>
        </a:lnSpc>
        <a:spcBef>
          <a:spcPts val="499"/>
        </a:spcBef>
        <a:spcAft>
          <a:spcPts val="0"/>
        </a:spcAft>
        <a:buSzPct val="100000"/>
        <a:buFont typeface="Arial"/>
        <a:buChar char="•"/>
        <a:tabLst/>
        <a:defRPr lang="en-US" sz="1800" b="0" i="0" u="none" strike="noStrike" kern="1200" cap="none" spc="0" baseline="0">
          <a:solidFill>
            <a:srgbClr val="000000"/>
          </a:solidFill>
          <a:uFillTx/>
          <a:latin typeface="Calibri"/>
        </a:defRPr>
      </a:lvl4pPr>
      <a:lvl5pPr marL="2057409" marR="0" lvl="4" indent="-228605" algn="l" defTabSz="914406" rtl="0" fontAlgn="auto" hangingPunct="1">
        <a:lnSpc>
          <a:spcPct val="90000"/>
        </a:lnSpc>
        <a:spcBef>
          <a:spcPts val="499"/>
        </a:spcBef>
        <a:spcAft>
          <a:spcPts val="0"/>
        </a:spcAft>
        <a:buSzPct val="100000"/>
        <a:buFont typeface="Arial"/>
        <a:buChar char="•"/>
        <a:tabLst/>
        <a:defRPr lang="en-US" sz="1800" b="0" i="0" u="none" strike="noStrike" kern="1200" cap="none" spc="0" baseline="0">
          <a:solidFill>
            <a:srgbClr val="000000"/>
          </a:solidFill>
          <a:uFillTx/>
          <a:latin typeface="Calibri"/>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73C67B-3F9C-42E8-A18E-D2D8457A1738}"/>
              </a:ext>
            </a:extLst>
          </p:cNvPr>
          <p:cNvSpPr txBox="1">
            <a:spLocks noGrp="1"/>
          </p:cNvSpPr>
          <p:nvPr>
            <p:ph type="title"/>
          </p:nvPr>
        </p:nvSpPr>
        <p:spPr>
          <a:xfrm>
            <a:off x="838198" y="365125"/>
            <a:ext cx="10515597" cy="1325559"/>
          </a:xfrm>
          <a:prstGeom prst="rect">
            <a:avLst/>
          </a:prstGeom>
          <a:noFill/>
          <a:ln>
            <a:noFill/>
          </a:ln>
        </p:spPr>
        <p:txBody>
          <a:bodyPr vert="horz" wrap="square" lIns="91440" tIns="45720" rIns="91440" bIns="45720" anchor="ctr" anchorCtr="0" compatLnSpc="1">
            <a:normAutofit/>
          </a:bodyPr>
          <a:lstStyle/>
          <a:p>
            <a:pPr lvl="0"/>
            <a:r>
              <a:rPr lang="de-DE"/>
              <a:t>Mastertitelformat bearbeiten</a:t>
            </a:r>
            <a:endParaRPr lang="en-US"/>
          </a:p>
        </p:txBody>
      </p:sp>
      <p:sp>
        <p:nvSpPr>
          <p:cNvPr id="3" name="Text Placeholder 2">
            <a:extLst>
              <a:ext uri="{FF2B5EF4-FFF2-40B4-BE49-F238E27FC236}">
                <a16:creationId xmlns:a16="http://schemas.microsoft.com/office/drawing/2014/main" id="{B4502CDF-4414-4637-BB08-7CD3524D87E4}"/>
              </a:ext>
            </a:extLst>
          </p:cNvPr>
          <p:cNvSpPr txBox="1">
            <a:spLocks noGrp="1"/>
          </p:cNvSpPr>
          <p:nvPr>
            <p:ph type="body" idx="1"/>
          </p:nvPr>
        </p:nvSpPr>
        <p:spPr>
          <a:xfrm>
            <a:off x="838198" y="1825623"/>
            <a:ext cx="10515597" cy="4351334"/>
          </a:xfrm>
          <a:prstGeom prst="rect">
            <a:avLst/>
          </a:prstGeom>
          <a:noFill/>
          <a:ln>
            <a:noFill/>
          </a:ln>
        </p:spPr>
        <p:txBody>
          <a:bodyPr vert="horz" wrap="square" lIns="91440" tIns="45720" rIns="91440" bIns="45720" anchor="t" anchorCtr="0" compatLnSpc="1">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29936497-E044-4736-A999-27290096AE2B}"/>
              </a:ext>
            </a:extLst>
          </p:cNvPr>
          <p:cNvSpPr txBox="1">
            <a:spLocks noGrp="1"/>
          </p:cNvSpPr>
          <p:nvPr>
            <p:ph type="dt" sz="half" idx="2"/>
          </p:nvPr>
        </p:nvSpPr>
        <p:spPr>
          <a:xfrm>
            <a:off x="838198" y="6356350"/>
            <a:ext cx="2743199" cy="365124"/>
          </a:xfrm>
          <a:prstGeom prst="rect">
            <a:avLst/>
          </a:prstGeom>
          <a:noFill/>
          <a:ln>
            <a:noFill/>
          </a:ln>
        </p:spPr>
        <p:txBody>
          <a:bodyPr vert="horz" wrap="square" lIns="91440" tIns="45720" rIns="91440" bIns="45720" anchor="ctr" anchorCtr="0" compatLnSpc="1">
            <a:noAutofit/>
          </a:bodyPr>
          <a:lstStyle>
            <a:lvl1pPr marL="0" marR="0" lvl="0" indent="0" algn="l" defTabSz="829544"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endParaRPr lang="fr-FR"/>
          </a:p>
        </p:txBody>
      </p:sp>
      <p:sp>
        <p:nvSpPr>
          <p:cNvPr id="5" name="Footer Placeholder 4">
            <a:extLst>
              <a:ext uri="{FF2B5EF4-FFF2-40B4-BE49-F238E27FC236}">
                <a16:creationId xmlns:a16="http://schemas.microsoft.com/office/drawing/2014/main" id="{CC5CC5B5-318D-4008-B943-5A131EAD6470}"/>
              </a:ext>
            </a:extLst>
          </p:cNvPr>
          <p:cNvSpPr txBox="1">
            <a:spLocks noGrp="1"/>
          </p:cNvSpPr>
          <p:nvPr>
            <p:ph type="ftr" sz="quarter" idx="3"/>
          </p:nvPr>
        </p:nvSpPr>
        <p:spPr>
          <a:xfrm>
            <a:off x="4038604" y="6356350"/>
            <a:ext cx="4114802" cy="365124"/>
          </a:xfrm>
          <a:prstGeom prst="rect">
            <a:avLst/>
          </a:prstGeom>
          <a:noFill/>
          <a:ln>
            <a:noFill/>
          </a:ln>
        </p:spPr>
        <p:txBody>
          <a:bodyPr vert="horz" wrap="square" lIns="91440" tIns="45720" rIns="91440" bIns="45720" anchor="ctr" anchorCtr="1" compatLnSpc="1">
            <a:noAutofit/>
          </a:bodyPr>
          <a:lstStyle>
            <a:lvl1pPr marL="0" marR="0" lvl="0" indent="0" algn="ctr" defTabSz="829544"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endParaRPr lang="fr-FR"/>
          </a:p>
        </p:txBody>
      </p:sp>
      <p:sp>
        <p:nvSpPr>
          <p:cNvPr id="6" name="Slide Number Placeholder 5">
            <a:extLst>
              <a:ext uri="{FF2B5EF4-FFF2-40B4-BE49-F238E27FC236}">
                <a16:creationId xmlns:a16="http://schemas.microsoft.com/office/drawing/2014/main" id="{084C94BE-578B-4C8E-897D-0D1CCF827BDA}"/>
              </a:ext>
            </a:extLst>
          </p:cNvPr>
          <p:cNvSpPr txBox="1">
            <a:spLocks noGrp="1"/>
          </p:cNvSpPr>
          <p:nvPr>
            <p:ph type="sldNum" sz="quarter" idx="4"/>
          </p:nvPr>
        </p:nvSpPr>
        <p:spPr>
          <a:xfrm>
            <a:off x="8610596" y="6356350"/>
            <a:ext cx="2743199" cy="365124"/>
          </a:xfrm>
          <a:prstGeom prst="rect">
            <a:avLst/>
          </a:prstGeom>
          <a:noFill/>
          <a:ln>
            <a:noFill/>
          </a:ln>
        </p:spPr>
        <p:txBody>
          <a:bodyPr vert="horz" wrap="square" lIns="91440" tIns="45720" rIns="91440" bIns="45720" anchor="ctr" anchorCtr="0" compatLnSpc="1">
            <a:noAutofit/>
          </a:bodyPr>
          <a:lstStyle>
            <a:lvl1pPr marL="0" marR="0" lvl="0" indent="0" algn="r" defTabSz="829544"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D7525E3D-FA9B-4413-B7DE-1C127366F6F2}" type="slidenum">
              <a:t>‹N°›</a:t>
            </a:fld>
            <a:endParaRPr lang="fr-FR"/>
          </a:p>
        </p:txBody>
      </p:sp>
    </p:spTree>
    <p:extLst>
      <p:ext uri="{BB962C8B-B14F-4D97-AF65-F5344CB8AC3E}">
        <p14:creationId xmlns:p14="http://schemas.microsoft.com/office/powerpoint/2010/main" val="65440788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marL="0" marR="0" lvl="0" indent="0" algn="l" defTabSz="914406" rtl="0" fontAlgn="auto" hangingPunct="1">
        <a:lnSpc>
          <a:spcPct val="90000"/>
        </a:lnSpc>
        <a:spcBef>
          <a:spcPts val="0"/>
        </a:spcBef>
        <a:spcAft>
          <a:spcPts val="0"/>
        </a:spcAft>
        <a:buNone/>
        <a:tabLst/>
        <a:defRPr lang="de-DE" sz="4400" b="0" i="0" u="none" strike="noStrike" kern="1200" cap="none" spc="0" baseline="0">
          <a:solidFill>
            <a:srgbClr val="000000"/>
          </a:solidFill>
          <a:uFillTx/>
          <a:latin typeface="Calibri Light"/>
        </a:defRPr>
      </a:lvl1pPr>
    </p:titleStyle>
    <p:bodyStyle>
      <a:lvl1pPr marL="228605" marR="0" lvl="0" indent="-228605" algn="l" defTabSz="914406" rtl="0" fontAlgn="auto" hangingPunct="1">
        <a:lnSpc>
          <a:spcPct val="90000"/>
        </a:lnSpc>
        <a:spcBef>
          <a:spcPts val="998"/>
        </a:spcBef>
        <a:spcAft>
          <a:spcPts val="0"/>
        </a:spcAft>
        <a:buSzPct val="100000"/>
        <a:buFont typeface="Arial" pitchFamily="34"/>
        <a:buChar char="•"/>
        <a:tabLst/>
        <a:defRPr lang="de-DE" sz="2800" b="0" i="0" u="none" strike="noStrike" kern="1200" cap="none" spc="0" baseline="0">
          <a:solidFill>
            <a:srgbClr val="000000"/>
          </a:solidFill>
          <a:uFillTx/>
          <a:latin typeface="Calibri"/>
        </a:defRPr>
      </a:lvl1pPr>
      <a:lvl2pPr marL="685800" marR="0" lvl="1" indent="-228605" algn="l" defTabSz="914406" rtl="0" fontAlgn="auto" hangingPunct="1">
        <a:lnSpc>
          <a:spcPct val="90000"/>
        </a:lnSpc>
        <a:spcBef>
          <a:spcPts val="499"/>
        </a:spcBef>
        <a:spcAft>
          <a:spcPts val="0"/>
        </a:spcAft>
        <a:buSzPct val="100000"/>
        <a:buFont typeface="Arial" pitchFamily="34"/>
        <a:buChar char="•"/>
        <a:tabLst/>
        <a:defRPr lang="de-DE" sz="2400" b="0" i="0" u="none" strike="noStrike" kern="1200" cap="none" spc="0" baseline="0">
          <a:solidFill>
            <a:srgbClr val="000000"/>
          </a:solidFill>
          <a:uFillTx/>
          <a:latin typeface="Calibri"/>
        </a:defRPr>
      </a:lvl2pPr>
      <a:lvl3pPr marL="1143011" marR="0" lvl="2" indent="-228605" algn="l" defTabSz="914406" rtl="0" fontAlgn="auto" hangingPunct="1">
        <a:lnSpc>
          <a:spcPct val="90000"/>
        </a:lnSpc>
        <a:spcBef>
          <a:spcPts val="499"/>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3pPr>
      <a:lvl4pPr marL="1600206" marR="0" lvl="3" indent="-228605" algn="l" defTabSz="914406" rtl="0" fontAlgn="auto" hangingPunct="1">
        <a:lnSpc>
          <a:spcPct val="90000"/>
        </a:lnSpc>
        <a:spcBef>
          <a:spcPts val="499"/>
        </a:spcBef>
        <a:spcAft>
          <a:spcPts val="0"/>
        </a:spcAft>
        <a:buSzPct val="100000"/>
        <a:buFont typeface="Arial" pitchFamily="34"/>
        <a:buChar char="•"/>
        <a:tabLst/>
        <a:defRPr lang="de-DE" sz="1800" b="0" i="0" u="none" strike="noStrike" kern="1200" cap="none" spc="0" baseline="0">
          <a:solidFill>
            <a:srgbClr val="000000"/>
          </a:solidFill>
          <a:uFillTx/>
          <a:latin typeface="Calibri"/>
        </a:defRPr>
      </a:lvl4pPr>
      <a:lvl5pPr marL="2057409" marR="0" lvl="4" indent="-228605" algn="l" defTabSz="914406" rtl="0" fontAlgn="auto" hangingPunct="1">
        <a:lnSpc>
          <a:spcPct val="90000"/>
        </a:lnSpc>
        <a:spcBef>
          <a:spcPts val="499"/>
        </a:spcBef>
        <a:spcAft>
          <a:spcPts val="0"/>
        </a:spcAft>
        <a:buSzPct val="100000"/>
        <a:buFont typeface="Arial" pitchFamily="34"/>
        <a:buChar char="•"/>
        <a:tabLst/>
        <a:defRPr lang="de-DE" sz="1800" b="0" i="0" u="none" strike="noStrike" kern="1200" cap="none" spc="0" baseline="0">
          <a:solidFill>
            <a:srgbClr val="000000"/>
          </a:solidFill>
          <a:uFillTx/>
          <a:latin typeface="Calibri"/>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583CB-7F6F-9A42-9434-86F2A0131FDD}" type="datetimeFigureOut">
              <a:rPr lang="en-US" smtClean="0"/>
              <a:t>8/26/2020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14A45-7850-9F47-A951-5D51BD5E6BB5}" type="slidenum">
              <a:rPr lang="en-US" smtClean="0"/>
              <a:t>‹N°›</a:t>
            </a:fld>
            <a:endParaRPr lang="en-US"/>
          </a:p>
        </p:txBody>
      </p:sp>
    </p:spTree>
    <p:extLst>
      <p:ext uri="{BB962C8B-B14F-4D97-AF65-F5344CB8AC3E}">
        <p14:creationId xmlns:p14="http://schemas.microsoft.com/office/powerpoint/2010/main" val="259073795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22.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8.emf"/><Relationship Id="rId7"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9.xml"/><Relationship Id="rId1" Type="http://schemas.openxmlformats.org/officeDocument/2006/relationships/video" Target="https://www.youtube.com/embed/JcYk0Ld2gus?feature=oembed" TargetMode="External"/><Relationship Id="rId6" Type="http://schemas.openxmlformats.org/officeDocument/2006/relationships/image" Target="../media/image35.jpeg"/><Relationship Id="rId5" Type="http://schemas.openxmlformats.org/officeDocument/2006/relationships/image" Target="../media/image3.emf"/><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36.JP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49.xml"/><Relationship Id="rId5" Type="http://schemas.openxmlformats.org/officeDocument/2006/relationships/image" Target="../media/image37.pn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8.emf"/><Relationship Id="rId7"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emf"/><Relationship Id="rId9"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image" Target="../media/image43.JPG"/><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49.xml"/><Relationship Id="rId5" Type="http://schemas.openxmlformats.org/officeDocument/2006/relationships/image" Target="../media/image44.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45.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5.xml"/><Relationship Id="rId1" Type="http://schemas.openxmlformats.org/officeDocument/2006/relationships/slideLayout" Target="../slideLayouts/slideLayout49.xml"/><Relationship Id="rId5" Type="http://schemas.openxmlformats.org/officeDocument/2006/relationships/image" Target="../media/image48.jpg"/><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49.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emf"/><Relationship Id="rId5" Type="http://schemas.openxmlformats.org/officeDocument/2006/relationships/image" Target="../media/image8.emf"/><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jpg"/><Relationship Id="rId2" Type="http://schemas.openxmlformats.org/officeDocument/2006/relationships/slideLayout" Target="../slideLayouts/slideLayout49.xml"/><Relationship Id="rId1" Type="http://schemas.openxmlformats.org/officeDocument/2006/relationships/tags" Target="../tags/tag3.xml"/><Relationship Id="rId6" Type="http://schemas.openxmlformats.org/officeDocument/2006/relationships/image" Target="../media/image11.gif"/><Relationship Id="rId5" Type="http://schemas.openxmlformats.org/officeDocument/2006/relationships/image" Target="../media/image3.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49.xml"/><Relationship Id="rId5" Type="http://schemas.openxmlformats.org/officeDocument/2006/relationships/image" Target="../media/image13.jp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9.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3.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AA2AC7F-C52B-4207-94EC-8AE4859B0362}"/>
              </a:ext>
            </a:extLst>
          </p:cNvPr>
          <p:cNvPicPr>
            <a:picLocks noChangeAspect="1"/>
          </p:cNvPicPr>
          <p:nvPr/>
        </p:nvPicPr>
        <p:blipFill>
          <a:blip r:embed="rId2"/>
          <a:stretch>
            <a:fillRect/>
          </a:stretch>
        </p:blipFill>
        <p:spPr>
          <a:xfrm>
            <a:off x="507989" y="388805"/>
            <a:ext cx="1078556" cy="1102702"/>
          </a:xfrm>
          <a:prstGeom prst="rect">
            <a:avLst/>
          </a:prstGeom>
          <a:noFill/>
          <a:ln cap="flat">
            <a:noFill/>
          </a:ln>
        </p:spPr>
      </p:pic>
      <p:sp>
        <p:nvSpPr>
          <p:cNvPr id="3" name="Rectangle 8">
            <a:extLst>
              <a:ext uri="{FF2B5EF4-FFF2-40B4-BE49-F238E27FC236}">
                <a16:creationId xmlns:a16="http://schemas.microsoft.com/office/drawing/2014/main" id="{0AE660ED-7266-48C5-8B34-BF56884C61A3}"/>
              </a:ext>
            </a:extLst>
          </p:cNvPr>
          <p:cNvSpPr/>
          <p:nvPr/>
        </p:nvSpPr>
        <p:spPr>
          <a:xfrm>
            <a:off x="471690" y="2156497"/>
            <a:ext cx="9464688" cy="622369"/>
          </a:xfrm>
          <a:prstGeom prst="rect">
            <a:avLst/>
          </a:prstGeom>
          <a:noFill/>
          <a:ln cap="flat">
            <a:noFill/>
            <a:prstDash val="solid"/>
          </a:ln>
        </p:spPr>
        <p:txBody>
          <a:bodyPr vert="horz" wrap="square" lIns="82951" tIns="41475" rIns="82951" bIns="41475" anchor="t" anchorCtr="0" compatLnSpc="1">
            <a:spAutoFit/>
          </a:bodyPr>
          <a:lstStyle/>
          <a:p>
            <a:pPr defTabSz="914406">
              <a:defRPr sz="1800" b="0" i="0" u="none" strike="noStrike" kern="0" cap="none" spc="0" baseline="0">
                <a:solidFill>
                  <a:srgbClr val="000000"/>
                </a:solidFill>
                <a:uFillTx/>
              </a:defRPr>
            </a:pPr>
            <a:r>
              <a:rPr lang="fr-FR" sz="3500" b="1" dirty="0">
                <a:solidFill>
                  <a:srgbClr val="525252"/>
                </a:solidFill>
                <a:latin typeface="Calibri"/>
              </a:rPr>
              <a:t>Surveillance et libertés UE et région MENA</a:t>
            </a:r>
          </a:p>
        </p:txBody>
      </p:sp>
      <p:pic>
        <p:nvPicPr>
          <p:cNvPr id="4" name="Picture 6">
            <a:extLst>
              <a:ext uri="{FF2B5EF4-FFF2-40B4-BE49-F238E27FC236}">
                <a16:creationId xmlns:a16="http://schemas.microsoft.com/office/drawing/2014/main" id="{E0F33794-C74E-4586-A1FE-469CAEBE7702}"/>
              </a:ext>
            </a:extLst>
          </p:cNvPr>
          <p:cNvPicPr>
            <a:picLocks noChangeAspect="1"/>
          </p:cNvPicPr>
          <p:nvPr/>
        </p:nvPicPr>
        <p:blipFill>
          <a:blip r:embed="rId3"/>
          <a:stretch>
            <a:fillRect/>
          </a:stretch>
        </p:blipFill>
        <p:spPr>
          <a:xfrm>
            <a:off x="157" y="3761191"/>
            <a:ext cx="5013041" cy="2461764"/>
          </a:xfrm>
          <a:prstGeom prst="rect">
            <a:avLst/>
          </a:prstGeom>
          <a:noFill/>
          <a:ln cap="flat">
            <a:noFill/>
          </a:ln>
        </p:spPr>
      </p:pic>
      <p:pic>
        <p:nvPicPr>
          <p:cNvPr id="5" name="Picture 10">
            <a:extLst>
              <a:ext uri="{FF2B5EF4-FFF2-40B4-BE49-F238E27FC236}">
                <a16:creationId xmlns:a16="http://schemas.microsoft.com/office/drawing/2014/main" id="{78369257-D5BB-4F9F-BC36-BABB6EC2FC93}"/>
              </a:ext>
            </a:extLst>
          </p:cNvPr>
          <p:cNvPicPr>
            <a:picLocks noChangeAspect="1"/>
          </p:cNvPicPr>
          <p:nvPr/>
        </p:nvPicPr>
        <p:blipFill>
          <a:blip r:embed="rId4"/>
          <a:srcRect l="-1" r="24669"/>
          <a:stretch>
            <a:fillRect/>
          </a:stretch>
        </p:blipFill>
        <p:spPr>
          <a:xfrm>
            <a:off x="9283616" y="2324273"/>
            <a:ext cx="2908220" cy="1565127"/>
          </a:xfrm>
          <a:prstGeom prst="rect">
            <a:avLst/>
          </a:prstGeom>
          <a:noFill/>
          <a:ln cap="flat">
            <a:noFill/>
          </a:ln>
        </p:spPr>
      </p:pic>
      <p:pic>
        <p:nvPicPr>
          <p:cNvPr id="6" name="Picture 2">
            <a:extLst>
              <a:ext uri="{FF2B5EF4-FFF2-40B4-BE49-F238E27FC236}">
                <a16:creationId xmlns:a16="http://schemas.microsoft.com/office/drawing/2014/main" id="{F25C6473-3618-4503-97EC-554FC889B30A}"/>
              </a:ext>
            </a:extLst>
          </p:cNvPr>
          <p:cNvPicPr>
            <a:picLocks noChangeAspect="1"/>
          </p:cNvPicPr>
          <p:nvPr/>
        </p:nvPicPr>
        <p:blipFill>
          <a:blip r:embed="rId5"/>
          <a:stretch>
            <a:fillRect/>
          </a:stretch>
        </p:blipFill>
        <p:spPr>
          <a:xfrm>
            <a:off x="5808106" y="5231631"/>
            <a:ext cx="5808187" cy="1203504"/>
          </a:xfrm>
          <a:prstGeom prst="rect">
            <a:avLst/>
          </a:prstGeom>
          <a:noFill/>
          <a:ln cap="flat">
            <a:noFill/>
          </a:ln>
        </p:spPr>
      </p:pic>
      <p:sp>
        <p:nvSpPr>
          <p:cNvPr id="7" name="Rectangle 9">
            <a:extLst>
              <a:ext uri="{FF2B5EF4-FFF2-40B4-BE49-F238E27FC236}">
                <a16:creationId xmlns:a16="http://schemas.microsoft.com/office/drawing/2014/main" id="{215772D9-EDFB-4E21-AAB0-CFFFB298C404}"/>
              </a:ext>
            </a:extLst>
          </p:cNvPr>
          <p:cNvSpPr/>
          <p:nvPr/>
        </p:nvSpPr>
        <p:spPr>
          <a:xfrm>
            <a:off x="6700884" y="3374425"/>
            <a:ext cx="4796656" cy="1899001"/>
          </a:xfrm>
          <a:prstGeom prst="rect">
            <a:avLst/>
          </a:prstGeom>
          <a:noFill/>
          <a:ln cap="flat">
            <a:noFill/>
            <a:prstDash val="solid"/>
          </a:ln>
        </p:spPr>
        <p:txBody>
          <a:bodyPr vert="horz" wrap="square" lIns="82951" tIns="41475" rIns="82951" bIns="41475" anchor="t" anchorCtr="0" compatLnSpc="1">
            <a:spAutoFit/>
          </a:bodyPr>
          <a:lstStyle/>
          <a:p>
            <a:pPr defTabSz="829544">
              <a:defRPr sz="1800" b="0" i="0" u="none" strike="noStrike" kern="0" cap="none" spc="0" baseline="0">
                <a:solidFill>
                  <a:srgbClr val="000000"/>
                </a:solidFill>
                <a:uFillTx/>
              </a:defRPr>
            </a:pPr>
            <a:r>
              <a:rPr lang="fr-FR" sz="2359" b="1" kern="0" dirty="0">
                <a:solidFill>
                  <a:srgbClr val="595959"/>
                </a:solidFill>
                <a:latin typeface="Calibri"/>
              </a:rPr>
              <a:t>Sylvain </a:t>
            </a:r>
            <a:r>
              <a:rPr lang="fr-FR" sz="2359" b="1" kern="0" dirty="0" err="1">
                <a:solidFill>
                  <a:srgbClr val="595959"/>
                </a:solidFill>
                <a:latin typeface="Calibri"/>
              </a:rPr>
              <a:t>Steer</a:t>
            </a:r>
            <a:r>
              <a:rPr lang="fr-FR" sz="2359" kern="0" dirty="0">
                <a:solidFill>
                  <a:srgbClr val="595959"/>
                </a:solidFill>
                <a:latin typeface="Calibri"/>
              </a:rPr>
              <a:t>, enseignant en droit, formateur et militant sur la défense et la promotion des libertés face aux enjeux du numérique</a:t>
            </a:r>
          </a:p>
          <a:p>
            <a:pPr defTabSz="829544">
              <a:defRPr sz="1800" b="0" i="0" u="none" strike="noStrike" kern="0" cap="none" spc="0" baseline="0">
                <a:solidFill>
                  <a:srgbClr val="000000"/>
                </a:solidFill>
                <a:uFillTx/>
              </a:defRPr>
            </a:pPr>
            <a:r>
              <a:rPr lang="fr-FR" sz="2359" kern="0" dirty="0">
                <a:solidFill>
                  <a:srgbClr val="595959"/>
                </a:solidFill>
                <a:latin typeface="Calibri"/>
              </a:rPr>
              <a:t>9 juillet 2020</a:t>
            </a:r>
            <a:endParaRPr lang="en-US" sz="2359" b="1" kern="0" dirty="0">
              <a:solidFill>
                <a:srgbClr val="525252"/>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571500" y="365125"/>
            <a:ext cx="11144250" cy="1776416"/>
          </a:xfrm>
        </p:spPr>
        <p:txBody>
          <a:bodyPr>
            <a:noAutofit/>
          </a:bodyPr>
          <a:lstStyle/>
          <a:p>
            <a:pPr algn="ctr"/>
            <a:r>
              <a:rPr lang="fr-FR" sz="3200" b="1" dirty="0">
                <a:latin typeface="Calibri" panose="020F0502020204030204" pitchFamily="34" charset="0"/>
                <a:cs typeface="Calibri" panose="020F0502020204030204" pitchFamily="34" charset="0"/>
              </a:rPr>
              <a:t>Un problème de taille : le secteur public</a:t>
            </a:r>
            <a:br>
              <a:rPr lang="en-GB" sz="2400" b="1" dirty="0">
                <a:solidFill>
                  <a:srgbClr val="002060"/>
                </a:solidFill>
              </a:rPr>
            </a:b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838201" y="1830283"/>
            <a:ext cx="10515597" cy="3409951"/>
          </a:xfrm>
        </p:spPr>
        <p:txBody>
          <a:bodyPr>
            <a:normAutofit lnSpcReduction="10000"/>
          </a:bodyPr>
          <a:lstStyle/>
          <a:p>
            <a:pPr algn="just"/>
            <a:r>
              <a:rPr lang="fr-FR" sz="2300" dirty="0"/>
              <a:t>Au-delà des questions de surveillance à des fins de sécurité, de nombreuses administrations, villes, etc. cherchent à mettre en place des outils de reconnaissance faciale, d’agglomérer des données de santé dans de gigantesques bases de données, d’aller vers des villes dites « intelligentes » bardées de capteurs, etc. cela souvent en pleine violation du RGPD et des principes de proportionnalité et de minimisation.</a:t>
            </a:r>
          </a:p>
          <a:p>
            <a:pPr algn="just"/>
            <a:r>
              <a:rPr lang="fr-FR" sz="2300" dirty="0"/>
              <a:t>La crise du Covid-19 a continué de proposer un terreau favorable à cela (vidéosurveillance automatisé pour détection de masques ou d’attroupements, application de traçage liée à la maladie, etc.)</a:t>
            </a:r>
          </a:p>
          <a:p>
            <a:pPr algn="just"/>
            <a:r>
              <a:rPr lang="fr-FR" sz="2300" dirty="0"/>
              <a:t> Des freins existent et certaines autorité de protection ont posé quelques limites, mais la pression est forte.</a:t>
            </a:r>
          </a:p>
          <a:p>
            <a:pPr algn="just"/>
            <a:endParaRPr lang="de-AT" sz="2300" dirty="0"/>
          </a:p>
        </p:txBody>
      </p:sp>
    </p:spTree>
    <p:extLst>
      <p:ext uri="{BB962C8B-B14F-4D97-AF65-F5344CB8AC3E}">
        <p14:creationId xmlns:p14="http://schemas.microsoft.com/office/powerpoint/2010/main" val="125148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647700" y="365125"/>
            <a:ext cx="10706095" cy="1389836"/>
          </a:xfrm>
        </p:spPr>
        <p:txBody>
          <a:bodyPr>
            <a:noAutofit/>
          </a:bodyPr>
          <a:lstStyle/>
          <a:p>
            <a:pPr algn="ctr"/>
            <a:r>
              <a:rPr lang="fr-FR" sz="3200" b="1" dirty="0">
                <a:latin typeface="Calibri" panose="020F0502020204030204" pitchFamily="34" charset="0"/>
                <a:cs typeface="Calibri" panose="020F0502020204030204" pitchFamily="34" charset="0"/>
              </a:rPr>
              <a:t>Une fuite en avant des outils de surveillance</a:t>
            </a:r>
            <a:br>
              <a:rPr lang="en-GB" sz="2400" b="1" dirty="0">
                <a:solidFill>
                  <a:srgbClr val="002060"/>
                </a:solidFill>
              </a:rPr>
            </a:b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838198" y="1790699"/>
            <a:ext cx="10515597" cy="4386257"/>
          </a:xfrm>
        </p:spPr>
        <p:txBody>
          <a:bodyPr>
            <a:noAutofit/>
          </a:bodyPr>
          <a:lstStyle/>
          <a:p>
            <a:pPr algn="just">
              <a:buFont typeface="Wingdings" panose="05000000000000000000" pitchFamily="2" charset="2"/>
              <a:buChar char="Ø"/>
            </a:pPr>
            <a:r>
              <a:rPr lang="fr-FR" sz="2100" b="1" u="sng" dirty="0"/>
              <a:t>Problématique des données de connexions</a:t>
            </a:r>
          </a:p>
          <a:p>
            <a:pPr algn="just">
              <a:buFont typeface="Wingdings" panose="05000000000000000000" pitchFamily="2" charset="2"/>
              <a:buChar char="Ø"/>
            </a:pPr>
            <a:endParaRPr lang="fr-FR" sz="2100" b="1" u="sng" dirty="0"/>
          </a:p>
          <a:p>
            <a:pPr algn="just">
              <a:buFont typeface="Wingdings" panose="05000000000000000000" pitchFamily="2" charset="2"/>
              <a:buChar char="Ø"/>
            </a:pPr>
            <a:r>
              <a:rPr lang="fr-FR" sz="2100" b="1" u="sng" dirty="0"/>
              <a:t>Arrêt DRI 2014 et Tele2 de 2016 – toujours non respectés</a:t>
            </a:r>
          </a:p>
          <a:p>
            <a:pPr algn="just">
              <a:buFont typeface="Wingdings" panose="05000000000000000000" pitchFamily="2" charset="2"/>
              <a:buChar char="Ø"/>
            </a:pPr>
            <a:endParaRPr lang="fr-FR" sz="2100" b="1" u="sng" dirty="0"/>
          </a:p>
          <a:p>
            <a:pPr algn="just">
              <a:buFont typeface="Wingdings" panose="05000000000000000000" pitchFamily="2" charset="2"/>
              <a:buChar char="Ø"/>
            </a:pPr>
            <a:r>
              <a:rPr lang="fr-FR" sz="2100" b="1" u="sng" dirty="0"/>
              <a:t>Des recours pendants</a:t>
            </a:r>
          </a:p>
          <a:p>
            <a:pPr algn="just">
              <a:buFont typeface="Wingdings" panose="05000000000000000000" pitchFamily="2" charset="2"/>
              <a:buChar char="Ø"/>
            </a:pPr>
            <a:endParaRPr lang="fr-FR" sz="2100" b="1" u="sng" dirty="0"/>
          </a:p>
          <a:p>
            <a:pPr algn="just">
              <a:buFont typeface="Wingdings" panose="05000000000000000000" pitchFamily="2" charset="2"/>
              <a:buChar char="Ø"/>
            </a:pPr>
            <a:r>
              <a:rPr lang="fr-FR" sz="2100" b="1" u="sng" dirty="0"/>
              <a:t>Un refus de limites sur ces pratiques de surveillance de masse du côté des Etats de l’Union</a:t>
            </a:r>
          </a:p>
          <a:p>
            <a:pPr marL="0" indent="0" algn="just">
              <a:buNone/>
            </a:pPr>
            <a:endParaRPr lang="de-AT" sz="2100" dirty="0"/>
          </a:p>
        </p:txBody>
      </p:sp>
    </p:spTree>
    <p:extLst>
      <p:ext uri="{BB962C8B-B14F-4D97-AF65-F5344CB8AC3E}">
        <p14:creationId xmlns:p14="http://schemas.microsoft.com/office/powerpoint/2010/main" val="4185138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685800" y="365125"/>
            <a:ext cx="10934700" cy="1025525"/>
          </a:xfrm>
        </p:spPr>
        <p:txBody>
          <a:bodyPr>
            <a:noAutofit/>
          </a:bodyPr>
          <a:lstStyle/>
          <a:p>
            <a:pPr algn="ctr"/>
            <a:r>
              <a:rPr lang="fr-FR" sz="3200" b="1" dirty="0">
                <a:latin typeface="+mn-lt"/>
              </a:rPr>
              <a:t>Situation dans la région MENA – des législations plus récentes, des degrés de protection variables</a:t>
            </a:r>
            <a:br>
              <a:rPr lang="en-GB" sz="2400" b="1" dirty="0">
                <a:solidFill>
                  <a:srgbClr val="002060"/>
                </a:solidFill>
              </a:rPr>
            </a:b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9" name="Image 8">
            <a:extLst>
              <a:ext uri="{FF2B5EF4-FFF2-40B4-BE49-F238E27FC236}">
                <a16:creationId xmlns:a16="http://schemas.microsoft.com/office/drawing/2014/main" id="{07D84252-CDCA-4145-9549-B3F8FFB0B279}"/>
              </a:ext>
            </a:extLst>
          </p:cNvPr>
          <p:cNvPicPr>
            <a:picLocks noChangeAspect="1"/>
          </p:cNvPicPr>
          <p:nvPr/>
        </p:nvPicPr>
        <p:blipFill>
          <a:blip r:embed="rId5"/>
          <a:stretch>
            <a:fillRect/>
          </a:stretch>
        </p:blipFill>
        <p:spPr>
          <a:xfrm>
            <a:off x="1566279" y="1240346"/>
            <a:ext cx="9059441" cy="4079799"/>
          </a:xfrm>
          <a:prstGeom prst="rect">
            <a:avLst/>
          </a:prstGeom>
        </p:spPr>
      </p:pic>
    </p:spTree>
    <p:extLst>
      <p:ext uri="{BB962C8B-B14F-4D97-AF65-F5344CB8AC3E}">
        <p14:creationId xmlns:p14="http://schemas.microsoft.com/office/powerpoint/2010/main" val="140632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6" name="Content Placeholder 7">
            <a:extLst>
              <a:ext uri="{FF2B5EF4-FFF2-40B4-BE49-F238E27FC236}">
                <a16:creationId xmlns:a16="http://schemas.microsoft.com/office/drawing/2014/main" id="{FACF5297-64EA-471E-B628-E420245E93EF}"/>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51110" t="39866"/>
          <a:stretch/>
        </p:blipFill>
        <p:spPr>
          <a:xfrm>
            <a:off x="1180071" y="193304"/>
            <a:ext cx="4047961" cy="997320"/>
          </a:xfrm>
        </p:spPr>
      </p:pic>
      <p:pic>
        <p:nvPicPr>
          <p:cNvPr id="7" name="Content Placeholder 13">
            <a:extLst>
              <a:ext uri="{FF2B5EF4-FFF2-40B4-BE49-F238E27FC236}">
                <a16:creationId xmlns:a16="http://schemas.microsoft.com/office/drawing/2014/main" id="{78D5DB92-747C-4182-83D8-68594CCF3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0019" y="193304"/>
            <a:ext cx="4887445" cy="2514633"/>
          </a:xfrm>
          <a:prstGeom prst="rect">
            <a:avLst/>
          </a:prstGeom>
        </p:spPr>
      </p:pic>
      <p:pic>
        <p:nvPicPr>
          <p:cNvPr id="8" name="Picture 9">
            <a:extLst>
              <a:ext uri="{FF2B5EF4-FFF2-40B4-BE49-F238E27FC236}">
                <a16:creationId xmlns:a16="http://schemas.microsoft.com/office/drawing/2014/main" id="{17760872-B258-40A9-910F-91C0D10A02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9736" y="1134261"/>
            <a:ext cx="3575502" cy="5269160"/>
          </a:xfrm>
          <a:prstGeom prst="rect">
            <a:avLst/>
          </a:prstGeom>
        </p:spPr>
      </p:pic>
      <p:pic>
        <p:nvPicPr>
          <p:cNvPr id="9" name="Picture 15">
            <a:extLst>
              <a:ext uri="{FF2B5EF4-FFF2-40B4-BE49-F238E27FC236}">
                <a16:creationId xmlns:a16="http://schemas.microsoft.com/office/drawing/2014/main" id="{E027170F-F41C-403B-9890-63B224F6D3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0019" y="3087929"/>
            <a:ext cx="4887445" cy="3210676"/>
          </a:xfrm>
          <a:prstGeom prst="rect">
            <a:avLst/>
          </a:prstGeom>
        </p:spPr>
      </p:pic>
    </p:spTree>
    <p:extLst>
      <p:ext uri="{BB962C8B-B14F-4D97-AF65-F5344CB8AC3E}">
        <p14:creationId xmlns:p14="http://schemas.microsoft.com/office/powerpoint/2010/main" val="1472352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2355763" y="1120676"/>
            <a:ext cx="7758055"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Les outils de surveillance et de répression numérique : état des lieux et perspectives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0" y="3835400"/>
            <a:ext cx="5448300" cy="2654300"/>
          </a:xfrm>
          <a:prstGeom prst="rect">
            <a:avLst/>
          </a:prstGeom>
        </p:spPr>
      </p:pic>
    </p:spTree>
    <p:extLst>
      <p:ext uri="{BB962C8B-B14F-4D97-AF65-F5344CB8AC3E}">
        <p14:creationId xmlns:p14="http://schemas.microsoft.com/office/powerpoint/2010/main" val="1424281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628650" y="174625"/>
            <a:ext cx="10915650" cy="1516059"/>
          </a:xfrm>
        </p:spPr>
        <p:txBody>
          <a:bodyPr>
            <a:noAutofit/>
          </a:bodyPr>
          <a:lstStyle/>
          <a:p>
            <a:pPr algn="ctr"/>
            <a:r>
              <a:rPr lang="de-AT" sz="3600" b="1" dirty="0">
                <a:latin typeface="+mn-lt"/>
              </a:rPr>
              <a:t>Surveillance = </a:t>
            </a:r>
            <a:r>
              <a:rPr lang="de-AT" sz="3600" b="1" dirty="0" err="1">
                <a:latin typeface="+mn-lt"/>
              </a:rPr>
              <a:t>contrôle</a:t>
            </a:r>
            <a:br>
              <a:rPr lang="de-AT" sz="3600" b="1" dirty="0">
                <a:latin typeface="+mn-lt"/>
              </a:rPr>
            </a:br>
            <a:r>
              <a:rPr lang="de-AT" sz="3600" b="1" dirty="0">
                <a:latin typeface="+mn-lt"/>
              </a:rPr>
              <a:t>Savoir = Pouvoir</a:t>
            </a:r>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7" name="Picture 5">
            <a:extLst>
              <a:ext uri="{FF2B5EF4-FFF2-40B4-BE49-F238E27FC236}">
                <a16:creationId xmlns:a16="http://schemas.microsoft.com/office/drawing/2014/main" id="{B48D72AA-A59A-4D69-95AD-910652C8E2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535" y="2007635"/>
            <a:ext cx="5193358" cy="3477162"/>
          </a:xfrm>
          <a:prstGeom prst="rect">
            <a:avLst/>
          </a:prstGeom>
        </p:spPr>
      </p:pic>
      <p:pic>
        <p:nvPicPr>
          <p:cNvPr id="9" name="Picture 6">
            <a:extLst>
              <a:ext uri="{FF2B5EF4-FFF2-40B4-BE49-F238E27FC236}">
                <a16:creationId xmlns:a16="http://schemas.microsoft.com/office/drawing/2014/main" id="{6723AD88-F22D-41A5-BCC8-4A27E4E5DE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2457" y="2028496"/>
            <a:ext cx="6180679" cy="3456301"/>
          </a:xfrm>
          <a:prstGeom prst="rect">
            <a:avLst/>
          </a:prstGeom>
        </p:spPr>
      </p:pic>
    </p:spTree>
    <p:extLst>
      <p:ext uri="{BB962C8B-B14F-4D97-AF65-F5344CB8AC3E}">
        <p14:creationId xmlns:p14="http://schemas.microsoft.com/office/powerpoint/2010/main" val="1233570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647700" y="321488"/>
            <a:ext cx="11010900" cy="1412062"/>
          </a:xfrm>
        </p:spPr>
        <p:txBody>
          <a:bodyPr>
            <a:noAutofit/>
          </a:bodyPr>
          <a:lstStyle/>
          <a:p>
            <a:pPr algn="ctr"/>
            <a:r>
              <a:rPr lang="fr-FR" sz="3200" b="1" dirty="0">
                <a:latin typeface="Calibri" panose="020F0502020204030204" pitchFamily="34" charset="0"/>
                <a:cs typeface="Calibri" panose="020F0502020204030204" pitchFamily="34" charset="0"/>
              </a:rPr>
              <a:t>Les effets / dangers de la surveillance</a:t>
            </a: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9" name="Image 8">
            <a:extLst>
              <a:ext uri="{FF2B5EF4-FFF2-40B4-BE49-F238E27FC236}">
                <a16:creationId xmlns:a16="http://schemas.microsoft.com/office/drawing/2014/main" id="{B9ECA3CD-BC23-4FE3-BC1A-13746EA49D77}"/>
              </a:ext>
            </a:extLst>
          </p:cNvPr>
          <p:cNvPicPr>
            <a:picLocks noChangeAspect="1"/>
          </p:cNvPicPr>
          <p:nvPr/>
        </p:nvPicPr>
        <p:blipFill>
          <a:blip r:embed="rId5"/>
          <a:stretch>
            <a:fillRect/>
          </a:stretch>
        </p:blipFill>
        <p:spPr>
          <a:xfrm>
            <a:off x="7336724" y="1420194"/>
            <a:ext cx="2981202" cy="4017612"/>
          </a:xfrm>
          <a:prstGeom prst="rect">
            <a:avLst/>
          </a:prstGeom>
        </p:spPr>
      </p:pic>
      <p:pic>
        <p:nvPicPr>
          <p:cNvPr id="11" name="Image 10">
            <a:extLst>
              <a:ext uri="{FF2B5EF4-FFF2-40B4-BE49-F238E27FC236}">
                <a16:creationId xmlns:a16="http://schemas.microsoft.com/office/drawing/2014/main" id="{29FC1C93-32AA-4A17-B3DA-88A0AC17CFD5}"/>
              </a:ext>
            </a:extLst>
          </p:cNvPr>
          <p:cNvPicPr>
            <a:picLocks noChangeAspect="1"/>
          </p:cNvPicPr>
          <p:nvPr/>
        </p:nvPicPr>
        <p:blipFill>
          <a:blip r:embed="rId6"/>
          <a:stretch>
            <a:fillRect/>
          </a:stretch>
        </p:blipFill>
        <p:spPr>
          <a:xfrm>
            <a:off x="1415107" y="1398856"/>
            <a:ext cx="4907705" cy="4060288"/>
          </a:xfrm>
          <a:prstGeom prst="rect">
            <a:avLst/>
          </a:prstGeom>
        </p:spPr>
      </p:pic>
    </p:spTree>
    <p:extLst>
      <p:ext uri="{BB962C8B-B14F-4D97-AF65-F5344CB8AC3E}">
        <p14:creationId xmlns:p14="http://schemas.microsoft.com/office/powerpoint/2010/main" val="2849538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647700" y="365126"/>
            <a:ext cx="11010900" cy="1308098"/>
          </a:xfrm>
        </p:spPr>
        <p:txBody>
          <a:bodyPr>
            <a:noAutofit/>
          </a:bodyPr>
          <a:lstStyle/>
          <a:p>
            <a:pPr algn="ctr"/>
            <a:r>
              <a:rPr lang="fr-FR" sz="3200" b="1" dirty="0">
                <a:latin typeface="Calibri" panose="020F0502020204030204" pitchFamily="34" charset="0"/>
                <a:cs typeface="Calibri" panose="020F0502020204030204" pitchFamily="34" charset="0"/>
              </a:rPr>
              <a:t>Les équilibres de la surveillance ?</a:t>
            </a: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9" name="Espace réservé du contenu 5">
            <a:extLst>
              <a:ext uri="{FF2B5EF4-FFF2-40B4-BE49-F238E27FC236}">
                <a16:creationId xmlns:a16="http://schemas.microsoft.com/office/drawing/2014/main" id="{43C76590-9C58-43C4-B60C-6C4FAF59E27F}"/>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86416" y="90144"/>
            <a:ext cx="1387193" cy="5562511"/>
          </a:xfrm>
          <a:prstGeom prst="rect">
            <a:avLst/>
          </a:prstGeom>
        </p:spPr>
      </p:pic>
      <p:pic>
        <p:nvPicPr>
          <p:cNvPr id="10" name="Content Placeholder 10">
            <a:extLst>
              <a:ext uri="{FF2B5EF4-FFF2-40B4-BE49-F238E27FC236}">
                <a16:creationId xmlns:a16="http://schemas.microsoft.com/office/drawing/2014/main" id="{B38139B7-BFCF-4FB1-9D1A-3DBF4CA379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2407" y="4025020"/>
            <a:ext cx="1950724" cy="1627635"/>
          </a:xfrm>
          <a:prstGeom prst="rect">
            <a:avLst/>
          </a:prstGeom>
          <a:noFill/>
          <a:ln>
            <a:noFill/>
          </a:ln>
        </p:spPr>
      </p:pic>
      <p:sp>
        <p:nvSpPr>
          <p:cNvPr id="11" name="Text Placeholder 3">
            <a:extLst>
              <a:ext uri="{FF2B5EF4-FFF2-40B4-BE49-F238E27FC236}">
                <a16:creationId xmlns:a16="http://schemas.microsoft.com/office/drawing/2014/main" id="{EC8584BE-2721-46FD-8D31-9161D8C1E191}"/>
              </a:ext>
            </a:extLst>
          </p:cNvPr>
          <p:cNvSpPr txBox="1">
            <a:spLocks/>
          </p:cNvSpPr>
          <p:nvPr/>
        </p:nvSpPr>
        <p:spPr>
          <a:xfrm>
            <a:off x="6583956" y="1903757"/>
            <a:ext cx="6135914" cy="2046514"/>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Tahoma" pitchFamily="34" charset="0"/>
                <a:ea typeface="Tahoma" pitchFamily="34" charset="0"/>
                <a:cs typeface="Tahoma" pitchFamily="34" charset="0"/>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Tahoma" pitchFamily="34" charset="0"/>
                <a:ea typeface="Tahoma" pitchFamily="34" charset="0"/>
                <a:cs typeface="Tahoma" pitchFamily="34" charset="0"/>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Tahoma" pitchFamily="34" charset="0"/>
                <a:ea typeface="Tahoma" pitchFamily="34" charset="0"/>
                <a:cs typeface="Tahoma" pitchFamily="34" charset="0"/>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Tahoma" pitchFamily="34" charset="0"/>
                <a:ea typeface="Tahoma" pitchFamily="34" charset="0"/>
                <a:cs typeface="Tahoma" pitchFamily="34" charset="0"/>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Tahoma" pitchFamily="34" charset="0"/>
                <a:ea typeface="Tahoma" pitchFamily="34" charset="0"/>
                <a:cs typeface="Tahom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fr-FR" i="1" dirty="0" err="1"/>
              <a:t>Quis</a:t>
            </a:r>
            <a:r>
              <a:rPr lang="fr-FR" i="1" dirty="0"/>
              <a:t> </a:t>
            </a:r>
            <a:r>
              <a:rPr lang="fr-FR" i="1" dirty="0" err="1"/>
              <a:t>custodiet</a:t>
            </a:r>
            <a:r>
              <a:rPr lang="fr-FR" i="1" dirty="0"/>
              <a:t> </a:t>
            </a:r>
            <a:r>
              <a:rPr lang="fr-FR" i="1" dirty="0" err="1"/>
              <a:t>ipsos</a:t>
            </a:r>
            <a:r>
              <a:rPr lang="fr-FR" i="1" dirty="0"/>
              <a:t> custodes ?</a:t>
            </a:r>
          </a:p>
          <a:p>
            <a:pPr marL="0" indent="0">
              <a:buNone/>
            </a:pPr>
            <a:r>
              <a:rPr lang="fr-FR" i="1" dirty="0"/>
              <a:t>Qui surveille les surveillants ?</a:t>
            </a:r>
            <a:endParaRPr lang="fr-FR" dirty="0"/>
          </a:p>
        </p:txBody>
      </p:sp>
    </p:spTree>
    <p:extLst>
      <p:ext uri="{BB962C8B-B14F-4D97-AF65-F5344CB8AC3E}">
        <p14:creationId xmlns:p14="http://schemas.microsoft.com/office/powerpoint/2010/main" val="2202522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609600" y="347664"/>
            <a:ext cx="10877550" cy="1389836"/>
          </a:xfrm>
        </p:spPr>
        <p:txBody>
          <a:bodyPr>
            <a:noAutofit/>
          </a:bodyPr>
          <a:lstStyle/>
          <a:p>
            <a:pPr algn="ctr"/>
            <a:r>
              <a:rPr lang="fr-FR" sz="3200" b="1" dirty="0" err="1">
                <a:latin typeface="+mn-lt"/>
              </a:rPr>
              <a:t>IIa</a:t>
            </a:r>
            <a:r>
              <a:rPr lang="fr-FR" sz="3200" b="1" dirty="0">
                <a:latin typeface="+mn-lt"/>
              </a:rPr>
              <a:t>. Une augmentation constante des outils de contrôle et de surveillance numérique dans les situations d’exil / migration</a:t>
            </a:r>
            <a:br>
              <a:rPr lang="en-GB" sz="2400" b="1" dirty="0">
                <a:solidFill>
                  <a:srgbClr val="002060"/>
                </a:solidFill>
              </a:rPr>
            </a:b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838201" y="1858303"/>
            <a:ext cx="10515597" cy="4180547"/>
          </a:xfrm>
        </p:spPr>
        <p:txBody>
          <a:bodyPr>
            <a:normAutofit/>
          </a:bodyPr>
          <a:lstStyle/>
          <a:p>
            <a:pPr algn="just">
              <a:buFont typeface="Wingdings" panose="05000000000000000000" pitchFamily="2" charset="2"/>
              <a:buChar char="Ø"/>
            </a:pPr>
            <a:r>
              <a:rPr lang="fr-FR" sz="2200" dirty="0"/>
              <a:t>D’importants dispositifs de fichage aux frontières et projets de « Smart </a:t>
            </a:r>
            <a:r>
              <a:rPr lang="fr-FR" sz="2200" dirty="0" err="1"/>
              <a:t>borders</a:t>
            </a:r>
            <a:r>
              <a:rPr lang="fr-FR" sz="2200" dirty="0"/>
              <a:t> »</a:t>
            </a:r>
            <a:endParaRPr lang="de-AT" sz="2200" dirty="0"/>
          </a:p>
        </p:txBody>
      </p:sp>
      <p:pic>
        <p:nvPicPr>
          <p:cNvPr id="6" name="Content Placeholder 8">
            <a:extLst>
              <a:ext uri="{FF2B5EF4-FFF2-40B4-BE49-F238E27FC236}">
                <a16:creationId xmlns:a16="http://schemas.microsoft.com/office/drawing/2014/main" id="{314C5067-0978-4736-A794-9C8DB9C5354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8414" y="1918907"/>
            <a:ext cx="4615754" cy="1510093"/>
          </a:xfrm>
          <a:prstGeom prst="rect">
            <a:avLst/>
          </a:prstGeom>
          <a:noFill/>
          <a:ln>
            <a:noFill/>
          </a:ln>
        </p:spPr>
      </p:pic>
      <p:pic>
        <p:nvPicPr>
          <p:cNvPr id="7" name="Picture 10">
            <a:extLst>
              <a:ext uri="{FF2B5EF4-FFF2-40B4-BE49-F238E27FC236}">
                <a16:creationId xmlns:a16="http://schemas.microsoft.com/office/drawing/2014/main" id="{A49DD81A-C7CF-43C8-AC8D-F07A740941C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2801" y="3074389"/>
            <a:ext cx="8106729" cy="2567777"/>
          </a:xfrm>
          <a:prstGeom prst="rect">
            <a:avLst/>
          </a:prstGeom>
        </p:spPr>
      </p:pic>
      <p:sp>
        <p:nvSpPr>
          <p:cNvPr id="8" name="Content Placeholder 6">
            <a:extLst>
              <a:ext uri="{FF2B5EF4-FFF2-40B4-BE49-F238E27FC236}">
                <a16:creationId xmlns:a16="http://schemas.microsoft.com/office/drawing/2014/main" id="{3B59EC39-6336-47B0-81EE-5309B1C82D60}"/>
              </a:ext>
            </a:extLst>
          </p:cNvPr>
          <p:cNvSpPr txBox="1">
            <a:spLocks/>
          </p:cNvSpPr>
          <p:nvPr/>
        </p:nvSpPr>
        <p:spPr>
          <a:xfrm>
            <a:off x="2992582" y="5788377"/>
            <a:ext cx="8494568" cy="311077"/>
          </a:xfrm>
          <a:prstGeom prst="rect">
            <a:avLst/>
          </a:prstGeom>
        </p:spPr>
        <p:txBody>
          <a:bodyPr vert="horz" lIns="0" tIns="45720" rIns="0" bIns="45720" rtlCol="0">
            <a:normAutofit fontScale="4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sz="4500" dirty="0"/>
              <a:t>Multiplication et « </a:t>
            </a:r>
            <a:r>
              <a:rPr lang="fr-FR" sz="4500" dirty="0" err="1"/>
              <a:t>invasivité</a:t>
            </a:r>
            <a:r>
              <a:rPr lang="fr-FR" sz="4500" dirty="0"/>
              <a:t> » constante des pratiques de surveillance biométrique</a:t>
            </a:r>
          </a:p>
          <a:p>
            <a:endParaRPr lang="fr-FR" dirty="0"/>
          </a:p>
          <a:p>
            <a:endParaRPr lang="fr-FR" dirty="0"/>
          </a:p>
        </p:txBody>
      </p:sp>
    </p:spTree>
    <p:extLst>
      <p:ext uri="{BB962C8B-B14F-4D97-AF65-F5344CB8AC3E}">
        <p14:creationId xmlns:p14="http://schemas.microsoft.com/office/powerpoint/2010/main" val="3085977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4"/>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628650" y="365125"/>
            <a:ext cx="10725145" cy="1330325"/>
          </a:xfrm>
        </p:spPr>
        <p:txBody>
          <a:bodyPr>
            <a:noAutofit/>
          </a:bodyPr>
          <a:lstStyle/>
          <a:p>
            <a:pPr algn="ctr"/>
            <a:r>
              <a:rPr lang="de-AT" sz="3200" b="1" dirty="0" err="1">
                <a:latin typeface="Calibri" panose="020F0502020204030204" pitchFamily="34" charset="0"/>
                <a:cs typeface="Calibri" panose="020F0502020204030204" pitchFamily="34" charset="0"/>
              </a:rPr>
              <a:t>L’interopérabilité</a:t>
            </a:r>
            <a:r>
              <a:rPr lang="de-AT" sz="3200" b="1" dirty="0">
                <a:latin typeface="Calibri" panose="020F0502020204030204" pitchFamily="34" charset="0"/>
                <a:cs typeface="Calibri" panose="020F0502020204030204" pitchFamily="34" charset="0"/>
              </a:rPr>
              <a:t> du </a:t>
            </a:r>
            <a:r>
              <a:rPr lang="de-AT" sz="3200" b="1" dirty="0" err="1">
                <a:latin typeface="Calibri" panose="020F0502020204030204" pitchFamily="34" charset="0"/>
                <a:cs typeface="Calibri" panose="020F0502020204030204" pitchFamily="34" charset="0"/>
              </a:rPr>
              <a:t>fichage</a:t>
            </a:r>
            <a:r>
              <a:rPr lang="de-AT" sz="3200" b="1" dirty="0">
                <a:latin typeface="Calibri" panose="020F0502020204030204" pitchFamily="34" charset="0"/>
                <a:cs typeface="Calibri" panose="020F0502020204030204" pitchFamily="34" charset="0"/>
              </a:rPr>
              <a:t>…</a:t>
            </a:r>
            <a:br>
              <a:rPr lang="en-GB" sz="2400" b="1" dirty="0">
                <a:solidFill>
                  <a:srgbClr val="002060"/>
                </a:solidFill>
              </a:rPr>
            </a:b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5"/>
          <a:stretch>
            <a:fillRect/>
          </a:stretch>
        </p:blipFill>
        <p:spPr>
          <a:xfrm>
            <a:off x="1" y="5484797"/>
            <a:ext cx="2830213" cy="1389836"/>
          </a:xfrm>
          <a:prstGeom prst="rect">
            <a:avLst/>
          </a:prstGeom>
          <a:noFill/>
          <a:ln cap="flat">
            <a:noFill/>
          </a:ln>
        </p:spPr>
      </p:pic>
      <p:pic>
        <p:nvPicPr>
          <p:cNvPr id="8" name="Online Media 5" title="Achieving Interoperability for a Safer Europe">
            <a:hlinkClick r:id="" action="ppaction://media"/>
            <a:extLst>
              <a:ext uri="{FF2B5EF4-FFF2-40B4-BE49-F238E27FC236}">
                <a16:creationId xmlns:a16="http://schemas.microsoft.com/office/drawing/2014/main" id="{E0189BED-2DB5-46B0-9EF4-96E943FA3CAC}"/>
              </a:ext>
            </a:extLst>
          </p:cNvPr>
          <p:cNvPicPr>
            <a:picLocks noGrp="1" noRot="1" noChangeAspect="1"/>
          </p:cNvPicPr>
          <p:nvPr>
            <p:ph idx="1"/>
            <a:videoFile r:link="rId1"/>
          </p:nvPr>
        </p:nvPicPr>
        <p:blipFill>
          <a:blip r:embed="rId6"/>
          <a:stretch>
            <a:fillRect/>
          </a:stretch>
        </p:blipFill>
        <p:spPr>
          <a:xfrm>
            <a:off x="2313607" y="1417637"/>
            <a:ext cx="7151687" cy="4022725"/>
          </a:xfrm>
          <a:prstGeom prst="rect">
            <a:avLst/>
          </a:prstGeom>
        </p:spPr>
      </p:pic>
    </p:spTree>
    <p:extLst>
      <p:ext uri="{BB962C8B-B14F-4D97-AF65-F5344CB8AC3E}">
        <p14:creationId xmlns:p14="http://schemas.microsoft.com/office/powerpoint/2010/main" val="243730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37A5E3-724F-47C6-953C-E656672FAD84}"/>
              </a:ext>
            </a:extLst>
          </p:cNvPr>
          <p:cNvSpPr>
            <a:spLocks noGrp="1"/>
          </p:cNvSpPr>
          <p:nvPr>
            <p:ph type="title"/>
          </p:nvPr>
        </p:nvSpPr>
        <p:spPr/>
        <p:txBody>
          <a:bodyPr/>
          <a:lstStyle/>
          <a:p>
            <a:endParaRPr lang="fr-FR"/>
          </a:p>
        </p:txBody>
      </p:sp>
      <p:pic>
        <p:nvPicPr>
          <p:cNvPr id="5" name="Picture 3">
            <a:extLst>
              <a:ext uri="{FF2B5EF4-FFF2-40B4-BE49-F238E27FC236}">
                <a16:creationId xmlns:a16="http://schemas.microsoft.com/office/drawing/2014/main" id="{91DA7D8A-0CBF-4E68-9ACF-7549F228003D}"/>
              </a:ext>
            </a:extLst>
          </p:cNvPr>
          <p:cNvPicPr>
            <a:picLocks noGrp="1" noChangeAspect="1"/>
          </p:cNvPicPr>
          <p:nvPr>
            <p:ph idx="1"/>
          </p:nvPr>
        </p:nvPicPr>
        <p:blipFill>
          <a:blip r:embed="rId2"/>
          <a:stretch>
            <a:fillRect/>
          </a:stretch>
        </p:blipFill>
        <p:spPr>
          <a:xfrm>
            <a:off x="838199" y="365125"/>
            <a:ext cx="10515596" cy="5902325"/>
          </a:xfrm>
          <a:prstGeom prst="rect">
            <a:avLst/>
          </a:prstGeom>
        </p:spPr>
      </p:pic>
      <p:pic>
        <p:nvPicPr>
          <p:cNvPr id="7" name="Picture 3">
            <a:extLst>
              <a:ext uri="{FF2B5EF4-FFF2-40B4-BE49-F238E27FC236}">
                <a16:creationId xmlns:a16="http://schemas.microsoft.com/office/drawing/2014/main" id="{B395435E-021E-49FD-A542-116EC3A8EBE9}"/>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3">
            <a:extLst>
              <a:ext uri="{FF2B5EF4-FFF2-40B4-BE49-F238E27FC236}">
                <a16:creationId xmlns:a16="http://schemas.microsoft.com/office/drawing/2014/main" id="{AF2D1B8E-4F15-44CB-8A9D-B3E1AC8049A4}"/>
              </a:ext>
            </a:extLst>
          </p:cNvPr>
          <p:cNvPicPr>
            <a:picLocks noChangeAspect="1"/>
          </p:cNvPicPr>
          <p:nvPr/>
        </p:nvPicPr>
        <p:blipFill>
          <a:blip r:embed="rId2"/>
          <a:stretch>
            <a:fillRect/>
          </a:stretch>
        </p:blipFill>
        <p:spPr>
          <a:xfrm>
            <a:off x="0" y="-50800"/>
            <a:ext cx="12344400" cy="7010400"/>
          </a:xfrm>
          <a:prstGeom prst="rect">
            <a:avLst/>
          </a:prstGeom>
        </p:spPr>
      </p:pic>
      <p:pic>
        <p:nvPicPr>
          <p:cNvPr id="10" name="Picture 5">
            <a:extLst>
              <a:ext uri="{FF2B5EF4-FFF2-40B4-BE49-F238E27FC236}">
                <a16:creationId xmlns:a16="http://schemas.microsoft.com/office/drawing/2014/main" id="{DC59B4FE-604E-4399-A319-D79E7B584D0B}"/>
              </a:ext>
            </a:extLst>
          </p:cNvPr>
          <p:cNvPicPr>
            <a:picLocks noChangeAspect="1"/>
          </p:cNvPicPr>
          <p:nvPr/>
        </p:nvPicPr>
        <p:blipFill>
          <a:blip r:embed="rId3"/>
          <a:stretch>
            <a:fillRect/>
          </a:stretch>
        </p:blipFill>
        <p:spPr>
          <a:xfrm>
            <a:off x="0" y="4279900"/>
            <a:ext cx="5448300" cy="2654300"/>
          </a:xfrm>
          <a:prstGeom prst="rect">
            <a:avLst/>
          </a:prstGeom>
        </p:spPr>
      </p:pic>
      <p:sp>
        <p:nvSpPr>
          <p:cNvPr id="12" name="ZoneTexte 11">
            <a:extLst>
              <a:ext uri="{FF2B5EF4-FFF2-40B4-BE49-F238E27FC236}">
                <a16:creationId xmlns:a16="http://schemas.microsoft.com/office/drawing/2014/main" id="{CDCC4DE4-D441-48FE-9B50-A3FD059B8BBC}"/>
              </a:ext>
            </a:extLst>
          </p:cNvPr>
          <p:cNvSpPr txBox="1"/>
          <p:nvPr/>
        </p:nvSpPr>
        <p:spPr>
          <a:xfrm>
            <a:off x="2114552" y="1027904"/>
            <a:ext cx="9658345"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L’UE et la protection des données personnelles face aux enjeux du numérique en Europe et dans le pourtour méditerranéen</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08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552450" y="365126"/>
            <a:ext cx="10801345" cy="1158874"/>
          </a:xfrm>
        </p:spPr>
        <p:txBody>
          <a:bodyPr>
            <a:noAutofit/>
          </a:bodyPr>
          <a:lstStyle/>
          <a:p>
            <a:pPr algn="ctr"/>
            <a:r>
              <a:rPr lang="fr-FR" sz="3200" b="1" dirty="0">
                <a:latin typeface="Calibri" panose="020F0502020204030204" pitchFamily="34" charset="0"/>
                <a:cs typeface="Calibri" panose="020F0502020204030204" pitchFamily="34" charset="0"/>
              </a:rPr>
              <a:t>Surveillance par drones militaires et civils aux frontières / méditerranée</a:t>
            </a: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552450" y="1726013"/>
            <a:ext cx="10801345" cy="4343400"/>
          </a:xfrm>
        </p:spPr>
        <p:txBody>
          <a:bodyPr>
            <a:noAutofit/>
          </a:bodyPr>
          <a:lstStyle/>
          <a:p>
            <a:pPr marL="0" indent="0" algn="just">
              <a:buNone/>
            </a:pPr>
            <a:r>
              <a:rPr lang="fr-FR" sz="2400" dirty="0"/>
              <a:t>- En France au moins, une utilisation croissante de l’usage des drones par la police pour surveiller les zones de passage (Calais) et même des centres de rétention administratives</a:t>
            </a:r>
          </a:p>
          <a:p>
            <a:pPr marL="0" indent="0" algn="just">
              <a:buNone/>
            </a:pPr>
            <a:r>
              <a:rPr lang="fr-FR" sz="2400" dirty="0"/>
              <a:t>- Usage même de drones militaires en contrôle des frontières / de la méditerranée : </a:t>
            </a:r>
            <a:br>
              <a:rPr lang="fr-FR" sz="2400" dirty="0"/>
            </a:br>
            <a:r>
              <a:rPr lang="fr-FR" sz="2400" dirty="0"/>
              <a:t>https://petition.stopthewall.org/</a:t>
            </a:r>
          </a:p>
          <a:p>
            <a:pPr marL="0" indent="0" algn="just">
              <a:buNone/>
            </a:pPr>
            <a:endParaRPr lang="de-AT" sz="1800" dirty="0"/>
          </a:p>
        </p:txBody>
      </p:sp>
      <p:pic>
        <p:nvPicPr>
          <p:cNvPr id="7" name="Picture 9">
            <a:extLst>
              <a:ext uri="{FF2B5EF4-FFF2-40B4-BE49-F238E27FC236}">
                <a16:creationId xmlns:a16="http://schemas.microsoft.com/office/drawing/2014/main" id="{BFB202AB-C7E3-4083-B509-4A7C6F901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5640" y="3628309"/>
            <a:ext cx="3403332" cy="2551406"/>
          </a:xfrm>
          <a:prstGeom prst="rect">
            <a:avLst/>
          </a:prstGeom>
        </p:spPr>
      </p:pic>
    </p:spTree>
    <p:extLst>
      <p:ext uri="{BB962C8B-B14F-4D97-AF65-F5344CB8AC3E}">
        <p14:creationId xmlns:p14="http://schemas.microsoft.com/office/powerpoint/2010/main" val="286778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685800" y="365125"/>
            <a:ext cx="10801350" cy="1356890"/>
          </a:xfrm>
        </p:spPr>
        <p:txBody>
          <a:bodyPr>
            <a:noAutofit/>
          </a:bodyPr>
          <a:lstStyle/>
          <a:p>
            <a:pPr algn="ctr"/>
            <a:r>
              <a:rPr lang="fr-FR" sz="3200" b="1" dirty="0">
                <a:latin typeface="Calibri" panose="020F0502020204030204" pitchFamily="34" charset="0"/>
                <a:cs typeface="Calibri" panose="020F0502020204030204" pitchFamily="34" charset="0"/>
              </a:rPr>
              <a:t>Une surveillance des réseaux sociaux ; très légèrement freinée </a:t>
            </a:r>
            <a:br>
              <a:rPr lang="en-GB" sz="2400" b="1" dirty="0">
                <a:solidFill>
                  <a:srgbClr val="002060"/>
                </a:solidFill>
              </a:rPr>
            </a:b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9" name="Image 8">
            <a:extLst>
              <a:ext uri="{FF2B5EF4-FFF2-40B4-BE49-F238E27FC236}">
                <a16:creationId xmlns:a16="http://schemas.microsoft.com/office/drawing/2014/main" id="{20EA54ED-529A-4E40-82AD-2FAC4D345E8D}"/>
              </a:ext>
            </a:extLst>
          </p:cNvPr>
          <p:cNvPicPr>
            <a:picLocks noChangeAspect="1"/>
          </p:cNvPicPr>
          <p:nvPr/>
        </p:nvPicPr>
        <p:blipFill>
          <a:blip r:embed="rId5"/>
          <a:stretch>
            <a:fillRect/>
          </a:stretch>
        </p:blipFill>
        <p:spPr>
          <a:xfrm>
            <a:off x="371360" y="1198326"/>
            <a:ext cx="11449280" cy="4810161"/>
          </a:xfrm>
          <a:prstGeom prst="rect">
            <a:avLst/>
          </a:prstGeom>
        </p:spPr>
      </p:pic>
    </p:spTree>
    <p:extLst>
      <p:ext uri="{BB962C8B-B14F-4D97-AF65-F5344CB8AC3E}">
        <p14:creationId xmlns:p14="http://schemas.microsoft.com/office/powerpoint/2010/main" val="1468686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495300" y="365126"/>
            <a:ext cx="11029950" cy="1389836"/>
          </a:xfrm>
        </p:spPr>
        <p:txBody>
          <a:bodyPr>
            <a:noAutofit/>
          </a:bodyPr>
          <a:lstStyle/>
          <a:p>
            <a:pPr algn="ctr"/>
            <a:r>
              <a:rPr lang="fr-FR" sz="3200" b="1" dirty="0">
                <a:latin typeface="Calibri" panose="020F0502020204030204" pitchFamily="34" charset="0"/>
                <a:cs typeface="Calibri" panose="020F0502020204030204" pitchFamily="34" charset="0"/>
              </a:rPr>
              <a:t>Des financements de projets terrifiants</a:t>
            </a:r>
            <a:br>
              <a:rPr lang="en-GB" sz="2400" b="1" dirty="0">
                <a:solidFill>
                  <a:srgbClr val="002060"/>
                </a:solidFill>
              </a:rPr>
            </a:b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8" name="Content Placeholder 6">
            <a:extLst>
              <a:ext uri="{FF2B5EF4-FFF2-40B4-BE49-F238E27FC236}">
                <a16:creationId xmlns:a16="http://schemas.microsoft.com/office/drawing/2014/main" id="{3C18394C-EFC4-4618-BE2E-81B318FD6C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4686" y="1270465"/>
            <a:ext cx="3818452" cy="3566149"/>
          </a:xfrm>
        </p:spPr>
      </p:pic>
      <p:pic>
        <p:nvPicPr>
          <p:cNvPr id="9" name="Picture 10">
            <a:extLst>
              <a:ext uri="{FF2B5EF4-FFF2-40B4-BE49-F238E27FC236}">
                <a16:creationId xmlns:a16="http://schemas.microsoft.com/office/drawing/2014/main" id="{2D6A97F1-C140-45A0-A42E-41822503E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0493" y="4350801"/>
            <a:ext cx="3099563" cy="1236734"/>
          </a:xfrm>
          <a:prstGeom prst="rect">
            <a:avLst/>
          </a:prstGeom>
        </p:spPr>
      </p:pic>
      <p:pic>
        <p:nvPicPr>
          <p:cNvPr id="10" name="Picture 12">
            <a:extLst>
              <a:ext uri="{FF2B5EF4-FFF2-40B4-BE49-F238E27FC236}">
                <a16:creationId xmlns:a16="http://schemas.microsoft.com/office/drawing/2014/main" id="{6ABF342C-248E-45DA-AB53-3445385E0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2542" y="4830027"/>
            <a:ext cx="1875237" cy="1119460"/>
          </a:xfrm>
          <a:prstGeom prst="rect">
            <a:avLst/>
          </a:prstGeom>
        </p:spPr>
      </p:pic>
      <p:pic>
        <p:nvPicPr>
          <p:cNvPr id="11" name="Picture 14">
            <a:extLst>
              <a:ext uri="{FF2B5EF4-FFF2-40B4-BE49-F238E27FC236}">
                <a16:creationId xmlns:a16="http://schemas.microsoft.com/office/drawing/2014/main" id="{89E171E1-B755-47F8-BA6E-BEC94B3BC8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0405" y="1270465"/>
            <a:ext cx="4133806" cy="2738848"/>
          </a:xfrm>
          <a:prstGeom prst="rect">
            <a:avLst/>
          </a:prstGeom>
        </p:spPr>
      </p:pic>
      <p:pic>
        <p:nvPicPr>
          <p:cNvPr id="13" name="Picture 8">
            <a:extLst>
              <a:ext uri="{FF2B5EF4-FFF2-40B4-BE49-F238E27FC236}">
                <a16:creationId xmlns:a16="http://schemas.microsoft.com/office/drawing/2014/main" id="{9F075DCC-51C7-4395-85FD-1BAD9B3948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7779" y="1270465"/>
            <a:ext cx="3657986" cy="2911378"/>
          </a:xfrm>
          <a:prstGeom prst="rect">
            <a:avLst/>
          </a:prstGeom>
        </p:spPr>
      </p:pic>
    </p:spTree>
    <p:extLst>
      <p:ext uri="{BB962C8B-B14F-4D97-AF65-F5344CB8AC3E}">
        <p14:creationId xmlns:p14="http://schemas.microsoft.com/office/powerpoint/2010/main" val="2725353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365125"/>
            <a:ext cx="10515597" cy="1444625"/>
          </a:xfrm>
        </p:spPr>
        <p:txBody>
          <a:bodyPr>
            <a:noAutofit/>
          </a:bodyPr>
          <a:lstStyle/>
          <a:p>
            <a:pPr algn="ctr"/>
            <a:r>
              <a:rPr lang="de-AT" sz="3200" b="1" dirty="0">
                <a:latin typeface="Calibri" panose="020F0502020204030204" pitchFamily="34" charset="0"/>
                <a:cs typeface="Calibri" panose="020F0502020204030204" pitchFamily="34" charset="0"/>
              </a:rPr>
              <a:t>Des </a:t>
            </a:r>
            <a:r>
              <a:rPr lang="de-AT" sz="3200" b="1" dirty="0" err="1">
                <a:latin typeface="Calibri" panose="020F0502020204030204" pitchFamily="34" charset="0"/>
                <a:cs typeface="Calibri" panose="020F0502020204030204" pitchFamily="34" charset="0"/>
              </a:rPr>
              <a:t>entreprises</a:t>
            </a:r>
            <a:r>
              <a:rPr lang="de-AT" sz="3200" b="1" dirty="0">
                <a:latin typeface="Calibri" panose="020F0502020204030204" pitchFamily="34" charset="0"/>
                <a:cs typeface="Calibri" panose="020F0502020204030204" pitchFamily="34" charset="0"/>
              </a:rPr>
              <a:t> </a:t>
            </a:r>
            <a:r>
              <a:rPr lang="de-AT" sz="3200" b="1" dirty="0" err="1">
                <a:latin typeface="Calibri" panose="020F0502020204030204" pitchFamily="34" charset="0"/>
                <a:cs typeface="Calibri" panose="020F0502020204030204" pitchFamily="34" charset="0"/>
              </a:rPr>
              <a:t>privées</a:t>
            </a:r>
            <a:r>
              <a:rPr lang="de-AT" sz="3200" b="1" dirty="0">
                <a:latin typeface="Calibri" panose="020F0502020204030204" pitchFamily="34" charset="0"/>
                <a:cs typeface="Calibri" panose="020F0502020204030204" pitchFamily="34" charset="0"/>
              </a:rPr>
              <a:t> </a:t>
            </a:r>
            <a:r>
              <a:rPr lang="de-AT" sz="3200" b="1" dirty="0" err="1">
                <a:latin typeface="Calibri" panose="020F0502020204030204" pitchFamily="34" charset="0"/>
                <a:cs typeface="Calibri" panose="020F0502020204030204" pitchFamily="34" charset="0"/>
              </a:rPr>
              <a:t>complices</a:t>
            </a:r>
            <a:br>
              <a:rPr lang="en-GB" sz="2400" b="1" dirty="0">
                <a:solidFill>
                  <a:srgbClr val="002060"/>
                </a:solidFill>
              </a:rPr>
            </a:br>
            <a:endParaRPr lang="de-AT" sz="2400" b="1" dirty="0">
              <a:solidFill>
                <a:srgbClr val="002060"/>
              </a:solidFill>
            </a:endParaRPr>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838197" y="1679158"/>
            <a:ext cx="10515597" cy="4500557"/>
          </a:xfrm>
        </p:spPr>
        <p:txBody>
          <a:bodyPr>
            <a:normAutofit/>
          </a:bodyPr>
          <a:lstStyle/>
          <a:p>
            <a:pPr marL="0" indent="0" algn="just">
              <a:buNone/>
            </a:pPr>
            <a:r>
              <a:rPr lang="fr-FR" sz="2500" b="1" u="sng" dirty="0" err="1"/>
              <a:t>Cellebrite</a:t>
            </a:r>
            <a:r>
              <a:rPr lang="fr-FR" sz="2500" b="1" u="sng" dirty="0"/>
              <a:t> </a:t>
            </a:r>
            <a:r>
              <a:rPr lang="fr-FR" sz="2500" dirty="0"/>
              <a:t>– entreprise Israélienne qui fournit des solutions de surveillance et d’attaque informatique, dont les logiciels seraient impliqué dans des actes de torture au Bahreïn propose aussi utilisée des solutions d’analyse de parcours de migration et d’évaluation de témoignage à des Etats européens (UK, Allemagne, Danemark, Nord de l’Europe…)</a:t>
            </a:r>
          </a:p>
          <a:p>
            <a:pPr algn="just"/>
            <a:endParaRPr lang="de-AT" sz="2500" dirty="0"/>
          </a:p>
        </p:txBody>
      </p:sp>
      <p:pic>
        <p:nvPicPr>
          <p:cNvPr id="7" name="Picture 6">
            <a:extLst>
              <a:ext uri="{FF2B5EF4-FFF2-40B4-BE49-F238E27FC236}">
                <a16:creationId xmlns:a16="http://schemas.microsoft.com/office/drawing/2014/main" id="{1453940A-F57E-4BFE-BBBC-1420FFDF4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143" y="3522981"/>
            <a:ext cx="6739650" cy="2687966"/>
          </a:xfrm>
          <a:prstGeom prst="rect">
            <a:avLst/>
          </a:prstGeom>
        </p:spPr>
      </p:pic>
    </p:spTree>
    <p:extLst>
      <p:ext uri="{BB962C8B-B14F-4D97-AF65-F5344CB8AC3E}">
        <p14:creationId xmlns:p14="http://schemas.microsoft.com/office/powerpoint/2010/main" val="2132422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365125"/>
            <a:ext cx="10515597" cy="1537732"/>
          </a:xfrm>
        </p:spPr>
        <p:txBody>
          <a:bodyPr>
            <a:normAutofit fontScale="90000"/>
          </a:bodyPr>
          <a:lstStyle/>
          <a:p>
            <a:pPr algn="ctr"/>
            <a:r>
              <a:rPr lang="fr-FR" sz="3600" b="1" dirty="0" err="1">
                <a:latin typeface="Calibri" panose="020F0502020204030204" pitchFamily="34" charset="0"/>
                <a:cs typeface="Calibri" panose="020F0502020204030204" pitchFamily="34" charset="0"/>
              </a:rPr>
              <a:t>IIb</a:t>
            </a:r>
            <a:r>
              <a:rPr lang="fr-FR" sz="3600" b="1" dirty="0">
                <a:latin typeface="Calibri" panose="020F0502020204030204" pitchFamily="34" charset="0"/>
                <a:cs typeface="Calibri" panose="020F0502020204030204" pitchFamily="34" charset="0"/>
              </a:rPr>
              <a:t>. L’export de l’UE et l'utilisation d'outils dits "à double usage" pour la surveillance et la répression des populations </a:t>
            </a:r>
            <a:br>
              <a:rPr lang="en-GB" sz="2400" b="1" dirty="0">
                <a:solidFill>
                  <a:srgbClr val="002060"/>
                </a:solidFill>
              </a:rPr>
            </a:br>
            <a:endParaRPr lang="de-AT" sz="27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7" name="Espace réservé du contenu 6">
            <a:extLst>
              <a:ext uri="{FF2B5EF4-FFF2-40B4-BE49-F238E27FC236}">
                <a16:creationId xmlns:a16="http://schemas.microsoft.com/office/drawing/2014/main" id="{65F9AE6E-DAE4-4AF6-A180-77297D28D616}"/>
              </a:ext>
            </a:extLst>
          </p:cNvPr>
          <p:cNvSpPr>
            <a:spLocks noGrp="1"/>
          </p:cNvSpPr>
          <p:nvPr>
            <p:ph idx="1"/>
          </p:nvPr>
        </p:nvSpPr>
        <p:spPr>
          <a:xfrm>
            <a:off x="838198" y="1518160"/>
            <a:ext cx="10515597" cy="4351334"/>
          </a:xfrm>
        </p:spPr>
        <p:txBody>
          <a:bodyPr>
            <a:normAutofit fontScale="77500" lnSpcReduction="20000"/>
          </a:bodyPr>
          <a:lstStyle/>
          <a:p>
            <a:pPr marL="0" indent="0">
              <a:buNone/>
            </a:pPr>
            <a:r>
              <a:rPr lang="fr-FR" b="1" u="sng" dirty="0"/>
              <a:t>Des textes censés limiter ces dérives </a:t>
            </a:r>
            <a:r>
              <a:rPr lang="fr-FR" dirty="0"/>
              <a:t>: </a:t>
            </a:r>
          </a:p>
          <a:p>
            <a:r>
              <a:rPr lang="fr-FR" sz="2800" dirty="0"/>
              <a:t>L’arrangement de </a:t>
            </a:r>
            <a:r>
              <a:rPr lang="fr-FR" sz="2800" dirty="0" err="1"/>
              <a:t>Wassenaar</a:t>
            </a:r>
            <a:r>
              <a:rPr lang="fr-FR" sz="2800" dirty="0"/>
              <a:t> de 1996 sur le contrôle des exportations d'armes conventionnelles et de biens et technologies à double usage</a:t>
            </a:r>
          </a:p>
          <a:p>
            <a:r>
              <a:rPr lang="fr-FR" sz="2800" dirty="0"/>
              <a:t>En Europe : Règlement (CE) n° 428/2009 du Conseil du 5 mai 2009 instituant un régime communautaire de contrôle des exportations, des transferts, du courtage et du transit de biens à double usage.</a:t>
            </a:r>
          </a:p>
          <a:p>
            <a:r>
              <a:rPr lang="fr-FR" sz="2800" dirty="0"/>
              <a:t>Ce règlement a un réel besoin de mise à jour – qui traine.</a:t>
            </a:r>
          </a:p>
          <a:p>
            <a:r>
              <a:rPr lang="fr-FR" sz="2800" dirty="0"/>
              <a:t>«biens à double usage», les produits, y compris les logiciels et les technologies, susceptibles d’avoir une utilisation tant civile que militaire; ils incluent tous les biens qui peuvent à la fois être utilisés à des fins non explosives et entrer de manière quelconque dans la fabrication d’armes nucléaires ou d’autres dispositifs nucléaires explosifs;</a:t>
            </a:r>
          </a:p>
          <a:p>
            <a:r>
              <a:rPr lang="fr-FR" sz="2800" dirty="0"/>
              <a:t>Objectif : si l’exportation n’est pas interdite a priori, elle fait l’objet d’un contrôle restrictif, nécessité d’une autorisation / licence avec un contrôle vis-à-vis des pays ou organisations susceptibles de les utiliser en violation des droits humains… mais il y a un vrai problème de cadre sur les outils techniques concernés</a:t>
            </a:r>
          </a:p>
          <a:p>
            <a:endParaRPr lang="fr-FR" dirty="0"/>
          </a:p>
        </p:txBody>
      </p:sp>
    </p:spTree>
    <p:extLst>
      <p:ext uri="{BB962C8B-B14F-4D97-AF65-F5344CB8AC3E}">
        <p14:creationId xmlns:p14="http://schemas.microsoft.com/office/powerpoint/2010/main" val="1724318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11" name="Picture 9">
            <a:extLst>
              <a:ext uri="{FF2B5EF4-FFF2-40B4-BE49-F238E27FC236}">
                <a16:creationId xmlns:a16="http://schemas.microsoft.com/office/drawing/2014/main" id="{5A240438-9419-4993-9737-0C50CADF1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107" y="864609"/>
            <a:ext cx="8799421" cy="4468456"/>
          </a:xfrm>
          <a:prstGeom prst="rect">
            <a:avLst/>
          </a:prstGeom>
        </p:spPr>
      </p:pic>
    </p:spTree>
    <p:extLst>
      <p:ext uri="{BB962C8B-B14F-4D97-AF65-F5344CB8AC3E}">
        <p14:creationId xmlns:p14="http://schemas.microsoft.com/office/powerpoint/2010/main" val="4116721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365126"/>
            <a:ext cx="10515597" cy="1277172"/>
          </a:xfrm>
        </p:spPr>
        <p:txBody>
          <a:bodyPr>
            <a:normAutofit/>
          </a:bodyPr>
          <a:lstStyle/>
          <a:p>
            <a:pPr algn="ctr"/>
            <a:r>
              <a:rPr lang="fr-FR" sz="3600" b="1" dirty="0">
                <a:latin typeface="Calibri" panose="020F0502020204030204" pitchFamily="34" charset="0"/>
                <a:cs typeface="Calibri" panose="020F0502020204030204" pitchFamily="34" charset="0"/>
              </a:rPr>
              <a:t>De graves problèmes bien connus</a:t>
            </a:r>
            <a:br>
              <a:rPr lang="en-GB" sz="2400" b="1" dirty="0">
                <a:solidFill>
                  <a:srgbClr val="002060"/>
                </a:solidFill>
              </a:rPr>
            </a:br>
            <a:endParaRPr lang="de-AT" sz="27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838198" y="1642298"/>
            <a:ext cx="10515597" cy="5049009"/>
          </a:xfrm>
        </p:spPr>
        <p:txBody>
          <a:bodyPr>
            <a:normAutofit/>
          </a:bodyPr>
          <a:lstStyle/>
          <a:p>
            <a:pPr algn="just"/>
            <a:r>
              <a:rPr lang="fr-FR" sz="2100" dirty="0"/>
              <a:t>Exemple français de la société </a:t>
            </a:r>
            <a:r>
              <a:rPr lang="fr-FR" sz="2100" dirty="0" err="1"/>
              <a:t>Amesys</a:t>
            </a:r>
            <a:r>
              <a:rPr lang="fr-FR" sz="2100" dirty="0"/>
              <a:t> / Atos-Bull / </a:t>
            </a:r>
            <a:r>
              <a:rPr lang="fr-FR" sz="2100" dirty="0" err="1"/>
              <a:t>Nexa</a:t>
            </a:r>
            <a:r>
              <a:rPr lang="fr-FR" sz="2100" dirty="0"/>
              <a:t> qui en 2011 a fourni au régime libyen de </a:t>
            </a:r>
            <a:r>
              <a:rPr lang="fr-FR" sz="2100" dirty="0" err="1"/>
              <a:t>Khadafi</a:t>
            </a:r>
            <a:r>
              <a:rPr lang="fr-FR" sz="2100" dirty="0"/>
              <a:t> un vaste système de surveillance électronique ayant permis l’identification d’opposants et de défenseurs des droits humains, arrêtés puis torturé… malgré que son implication soit en cause, la société a continué à fournir de tels outils à l’Egypte…</a:t>
            </a:r>
          </a:p>
          <a:p>
            <a:pPr marL="0" indent="0" algn="just">
              <a:buNone/>
            </a:pPr>
            <a:endParaRPr lang="de-AT" sz="2100" dirty="0"/>
          </a:p>
        </p:txBody>
      </p:sp>
      <p:pic>
        <p:nvPicPr>
          <p:cNvPr id="11" name="Picture 4">
            <a:extLst>
              <a:ext uri="{FF2B5EF4-FFF2-40B4-BE49-F238E27FC236}">
                <a16:creationId xmlns:a16="http://schemas.microsoft.com/office/drawing/2014/main" id="{EBCB48EE-F819-4B7E-B9B1-C201BF094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6849" y="3024938"/>
            <a:ext cx="5378302" cy="3253872"/>
          </a:xfrm>
          <a:prstGeom prst="rect">
            <a:avLst/>
          </a:prstGeom>
        </p:spPr>
      </p:pic>
    </p:spTree>
    <p:extLst>
      <p:ext uri="{BB962C8B-B14F-4D97-AF65-F5344CB8AC3E}">
        <p14:creationId xmlns:p14="http://schemas.microsoft.com/office/powerpoint/2010/main" val="3069958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365125"/>
            <a:ext cx="10515597" cy="1520825"/>
          </a:xfrm>
        </p:spPr>
        <p:txBody>
          <a:bodyPr>
            <a:normAutofit/>
          </a:bodyPr>
          <a:lstStyle/>
          <a:p>
            <a:pPr algn="ctr"/>
            <a:r>
              <a:rPr lang="fr-FR" sz="3600" b="1" dirty="0">
                <a:latin typeface="Calibri" panose="020F0502020204030204" pitchFamily="34" charset="0"/>
                <a:cs typeface="Calibri" panose="020F0502020204030204" pitchFamily="34" charset="0"/>
              </a:rPr>
              <a:t>Et d’autres entreprises ont continué…</a:t>
            </a:r>
            <a:br>
              <a:rPr lang="en-GB" sz="2400" b="1" dirty="0">
                <a:solidFill>
                  <a:srgbClr val="002060"/>
                </a:solidFill>
              </a:rPr>
            </a:br>
            <a:endParaRPr lang="de-AT" sz="27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8" name="Content Placeholder 6">
            <a:extLst>
              <a:ext uri="{FF2B5EF4-FFF2-40B4-BE49-F238E27FC236}">
                <a16:creationId xmlns:a16="http://schemas.microsoft.com/office/drawing/2014/main" id="{AB1A5A48-2887-44CC-93F1-2C49748491B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220705" y="1695881"/>
            <a:ext cx="5823506" cy="3459163"/>
          </a:xfrm>
        </p:spPr>
      </p:pic>
      <p:pic>
        <p:nvPicPr>
          <p:cNvPr id="9" name="Picture 5">
            <a:extLst>
              <a:ext uri="{FF2B5EF4-FFF2-40B4-BE49-F238E27FC236}">
                <a16:creationId xmlns:a16="http://schemas.microsoft.com/office/drawing/2014/main" id="{50EC04F3-06DE-496B-B75E-48E7BCACC477}"/>
              </a:ext>
            </a:extLst>
          </p:cNvPr>
          <p:cNvPicPr>
            <a:picLocks noChangeAspect="1"/>
          </p:cNvPicPr>
          <p:nvPr/>
        </p:nvPicPr>
        <p:blipFill rotWithShape="1">
          <a:blip r:embed="rId6">
            <a:extLst>
              <a:ext uri="{28A0092B-C50C-407E-A947-70E740481C1C}">
                <a14:useLocalDpi xmlns:a14="http://schemas.microsoft.com/office/drawing/2010/main" val="0"/>
              </a:ext>
            </a:extLst>
          </a:blip>
          <a:srcRect t="6485" b="32719"/>
          <a:stretch/>
        </p:blipFill>
        <p:spPr>
          <a:xfrm>
            <a:off x="179683" y="1885950"/>
            <a:ext cx="5909576" cy="3269094"/>
          </a:xfrm>
          <a:prstGeom prst="rect">
            <a:avLst/>
          </a:prstGeom>
        </p:spPr>
      </p:pic>
    </p:spTree>
    <p:extLst>
      <p:ext uri="{BB962C8B-B14F-4D97-AF65-F5344CB8AC3E}">
        <p14:creationId xmlns:p14="http://schemas.microsoft.com/office/powerpoint/2010/main" val="1285239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365126"/>
            <a:ext cx="10515597" cy="1311274"/>
          </a:xfrm>
        </p:spPr>
        <p:txBody>
          <a:bodyPr>
            <a:normAutofit/>
          </a:bodyPr>
          <a:lstStyle/>
          <a:p>
            <a:pPr algn="ctr"/>
            <a:r>
              <a:rPr lang="fr-FR" sz="3200" b="1" dirty="0">
                <a:latin typeface="Calibri" panose="020F0502020204030204" pitchFamily="34" charset="0"/>
                <a:cs typeface="Calibri" panose="020F0502020204030204" pitchFamily="34" charset="0"/>
              </a:rPr>
              <a:t>Des problèmes qui perdurent : NSO Group au Maroc</a:t>
            </a:r>
            <a:br>
              <a:rPr lang="en-GB" sz="2400" b="1" dirty="0">
                <a:solidFill>
                  <a:srgbClr val="002060"/>
                </a:solidFill>
              </a:rPr>
            </a:b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6" name="Content Placeholder 6">
            <a:extLst>
              <a:ext uri="{FF2B5EF4-FFF2-40B4-BE49-F238E27FC236}">
                <a16:creationId xmlns:a16="http://schemas.microsoft.com/office/drawing/2014/main" id="{0CC6572E-2321-4238-9390-5324578A7CBD}"/>
              </a:ext>
            </a:extLst>
          </p:cNvPr>
          <p:cNvPicPr>
            <a:picLocks noChangeAspect="1"/>
          </p:cNvPicPr>
          <p:nvPr/>
        </p:nvPicPr>
        <p:blipFill rotWithShape="1">
          <a:blip r:embed="rId5">
            <a:extLst>
              <a:ext uri="{28A0092B-C50C-407E-A947-70E740481C1C}">
                <a14:useLocalDpi xmlns:a14="http://schemas.microsoft.com/office/drawing/2010/main" val="0"/>
              </a:ext>
            </a:extLst>
          </a:blip>
          <a:srcRect b="47767"/>
          <a:stretch/>
        </p:blipFill>
        <p:spPr>
          <a:xfrm>
            <a:off x="56885" y="1259507"/>
            <a:ext cx="5546657" cy="4225290"/>
          </a:xfrm>
          <a:prstGeom prst="rect">
            <a:avLst/>
          </a:prstGeom>
          <a:noFill/>
          <a:ln>
            <a:noFill/>
          </a:ln>
        </p:spPr>
      </p:pic>
      <p:pic>
        <p:nvPicPr>
          <p:cNvPr id="7" name="Content Placeholder 6">
            <a:extLst>
              <a:ext uri="{FF2B5EF4-FFF2-40B4-BE49-F238E27FC236}">
                <a16:creationId xmlns:a16="http://schemas.microsoft.com/office/drawing/2014/main" id="{E5215134-FCBB-4451-AF90-902E7A35B546}"/>
              </a:ext>
            </a:extLst>
          </p:cNvPr>
          <p:cNvPicPr>
            <a:picLocks noChangeAspect="1"/>
          </p:cNvPicPr>
          <p:nvPr/>
        </p:nvPicPr>
        <p:blipFill rotWithShape="1">
          <a:blip r:embed="rId5">
            <a:extLst>
              <a:ext uri="{28A0092B-C50C-407E-A947-70E740481C1C}">
                <a14:useLocalDpi xmlns:a14="http://schemas.microsoft.com/office/drawing/2010/main" val="0"/>
              </a:ext>
            </a:extLst>
          </a:blip>
          <a:srcRect t="52170"/>
          <a:stretch/>
        </p:blipFill>
        <p:spPr>
          <a:xfrm>
            <a:off x="5795182" y="1259507"/>
            <a:ext cx="6057389" cy="4225290"/>
          </a:xfrm>
          <a:prstGeom prst="rect">
            <a:avLst/>
          </a:prstGeom>
        </p:spPr>
      </p:pic>
    </p:spTree>
    <p:extLst>
      <p:ext uri="{BB962C8B-B14F-4D97-AF65-F5344CB8AC3E}">
        <p14:creationId xmlns:p14="http://schemas.microsoft.com/office/powerpoint/2010/main" val="2085965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365125"/>
            <a:ext cx="10515597" cy="1577975"/>
          </a:xfrm>
        </p:spPr>
        <p:txBody>
          <a:bodyPr>
            <a:normAutofit/>
          </a:bodyPr>
          <a:lstStyle/>
          <a:p>
            <a:pPr algn="ctr"/>
            <a:r>
              <a:rPr lang="de-AT" sz="3200" b="1" dirty="0" err="1">
                <a:latin typeface="Calibri" panose="020F0502020204030204" pitchFamily="34" charset="0"/>
                <a:cs typeface="Calibri" panose="020F0502020204030204" pitchFamily="34" charset="0"/>
              </a:rPr>
              <a:t>Perspectives</a:t>
            </a:r>
            <a:br>
              <a:rPr lang="en-GB" sz="2400" b="1" dirty="0">
                <a:solidFill>
                  <a:srgbClr val="002060"/>
                </a:solidFill>
              </a:rPr>
            </a:br>
            <a:endParaRPr lang="de-AT" sz="2400" dirty="0"/>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838197" y="1770848"/>
            <a:ext cx="10515597" cy="3886201"/>
          </a:xfrm>
        </p:spPr>
        <p:txBody>
          <a:bodyPr>
            <a:normAutofit/>
          </a:bodyPr>
          <a:lstStyle/>
          <a:p>
            <a:pPr algn="just"/>
            <a:r>
              <a:rPr lang="fr-FR" sz="2700" dirty="0"/>
              <a:t>Pertinence du RGPD pour créer un écosystème économique plus sain et mettre une barrière aux velléités de surveillance et contrôle par les données perso en dehors du champ judiciaire et policier. </a:t>
            </a:r>
          </a:p>
          <a:p>
            <a:pPr algn="just"/>
            <a:r>
              <a:rPr lang="fr-FR" sz="2700" dirty="0"/>
              <a:t>Nécessité de vraiment faire respecter le RGPD que l’UE assume pleinement cette « autre voie » plus soucieuse des libertés et du respect de la vie privée.</a:t>
            </a:r>
          </a:p>
          <a:p>
            <a:pPr algn="just"/>
            <a:r>
              <a:rPr lang="fr-FR" sz="2700" dirty="0"/>
              <a:t>Attention aux législations qui présentent des limites par rapport au RGPD, il en a déjà de grandes en pratique</a:t>
            </a:r>
          </a:p>
          <a:p>
            <a:pPr algn="just"/>
            <a:endParaRPr lang="de-AT" sz="2700" dirty="0"/>
          </a:p>
        </p:txBody>
      </p:sp>
    </p:spTree>
    <p:extLst>
      <p:ext uri="{BB962C8B-B14F-4D97-AF65-F5344CB8AC3E}">
        <p14:creationId xmlns:p14="http://schemas.microsoft.com/office/powerpoint/2010/main" val="3833273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5"/>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1004453" y="510409"/>
            <a:ext cx="10515597" cy="1235075"/>
          </a:xfrm>
        </p:spPr>
        <p:txBody>
          <a:bodyPr>
            <a:normAutofit fontScale="90000"/>
          </a:bodyPr>
          <a:lstStyle/>
          <a:p>
            <a:pPr algn="ctr"/>
            <a:r>
              <a:rPr lang="fr-FR" sz="3600" b="1" dirty="0">
                <a:latin typeface="+mn-lt"/>
              </a:rPr>
              <a:t>Les origines de la protection des données personnelles au sein de l’UE – dangers du fichage</a:t>
            </a:r>
            <a:br>
              <a:rPr lang="de-AT" sz="3600" b="1" dirty="0">
                <a:latin typeface="Calibri" panose="020F0502020204030204" pitchFamily="34" charset="0"/>
                <a:cs typeface="Calibri" panose="020F0502020204030204" pitchFamily="34" charset="0"/>
              </a:rPr>
            </a:br>
            <a:endParaRPr lang="de-AT" sz="3400" b="1" dirty="0">
              <a:solidFill>
                <a:srgbClr val="002060"/>
              </a:solidFill>
            </a:endParaRPr>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6"/>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p:txBody>
          <a:bodyPr>
            <a:normAutofit/>
          </a:bodyPr>
          <a:lstStyle/>
          <a:p>
            <a:r>
              <a:rPr lang="fr-FR" sz="2400" dirty="0"/>
              <a:t>Législations informatiques et libertés des Etats membres (ex. Scandale SAFARI – loi de 1978 en France)</a:t>
            </a:r>
          </a:p>
          <a:p>
            <a:r>
              <a:rPr lang="fr-FR" sz="2400" dirty="0"/>
              <a:t>1981 : Convention 108 du Conseil de l’Europe « pour la protection des personnes à l'égard du </a:t>
            </a:r>
            <a:r>
              <a:rPr lang="fr-FR" sz="2400" i="1" dirty="0"/>
              <a:t>traitement automatisé </a:t>
            </a:r>
            <a:r>
              <a:rPr lang="fr-FR" sz="2400" dirty="0"/>
              <a:t>des données à caractère personnel »</a:t>
            </a:r>
          </a:p>
          <a:p>
            <a:r>
              <a:rPr lang="fr-FR" sz="2400" dirty="0"/>
              <a:t>Directive 95/46/CE du 24 octobre 1995 relative à la protection des personnes physiques à l'égard du traitement des données à caractère personnel et à la libre circulation de ces données </a:t>
            </a:r>
          </a:p>
          <a:p>
            <a:pPr marL="0" indent="0" algn="just">
              <a:buNone/>
            </a:pPr>
            <a:endParaRPr lang="de-AT" sz="2500" dirty="0"/>
          </a:p>
        </p:txBody>
      </p:sp>
      <p:pic>
        <p:nvPicPr>
          <p:cNvPr id="7" name="Picture 2" descr="D:\Boulot\2013-2014CoursVaca\2013.09-12 SRSI\Privacy\safari.1292942783.thumbnail.png">
            <a:extLst>
              <a:ext uri="{FF2B5EF4-FFF2-40B4-BE49-F238E27FC236}">
                <a16:creationId xmlns:a16="http://schemas.microsoft.com/office/drawing/2014/main" id="{9AFDE812-5ACF-46F8-9AA9-B40F5D2E7CF5}"/>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7951233" y="4444078"/>
            <a:ext cx="3402562" cy="169920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6">
            <a:extLst>
              <a:ext uri="{FF2B5EF4-FFF2-40B4-BE49-F238E27FC236}">
                <a16:creationId xmlns:a16="http://schemas.microsoft.com/office/drawing/2014/main" id="{3F7B46CD-E63B-4E73-B325-BB7E1933740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4633594" y="4192487"/>
            <a:ext cx="2803618" cy="220239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695693" y="697014"/>
            <a:ext cx="10515597" cy="3032127"/>
          </a:xfrm>
        </p:spPr>
        <p:txBody>
          <a:bodyPr>
            <a:noAutofit/>
          </a:bodyPr>
          <a:lstStyle/>
          <a:p>
            <a:r>
              <a:rPr lang="fr-FR" sz="2700" dirty="0"/>
              <a:t>Vrai problématique de la militarisation et du recours au technologique croissant au contrôle aux frontières, nécessité de dénoncer ces projets</a:t>
            </a:r>
          </a:p>
          <a:p>
            <a:r>
              <a:rPr lang="fr-FR" sz="2700" dirty="0"/>
              <a:t>Une réelle problématique vis-à-vis des entreprises – notamment européennes et israéliennes – qui fournissent des outils de contrôle et de surveillance, nécessité absolue d’arrêter les fournitures d’outils qui servent directement à la répression des </a:t>
            </a:r>
            <a:r>
              <a:rPr lang="fr-FR" sz="2700" dirty="0" err="1"/>
              <a:t>militant·es</a:t>
            </a:r>
            <a:r>
              <a:rPr lang="fr-FR" sz="2700" dirty="0"/>
              <a:t> et </a:t>
            </a:r>
            <a:r>
              <a:rPr lang="fr-FR" sz="2700" dirty="0" err="1"/>
              <a:t>défendeu·ses</a:t>
            </a:r>
            <a:r>
              <a:rPr lang="fr-FR" sz="2700" dirty="0"/>
              <a:t> des droits humains ; </a:t>
            </a:r>
          </a:p>
          <a:p>
            <a:r>
              <a:rPr lang="fr-FR" sz="2700" dirty="0"/>
              <a:t>rôle ambivalent de l’UE qui veut répondre aux scandales, mais les Etats membres fournisseurs craignent de perdre des marchés…</a:t>
            </a:r>
          </a:p>
          <a:p>
            <a:r>
              <a:rPr lang="fr-FR" sz="2700" dirty="0"/>
              <a:t>En attendant – et même après - une vraie nécessité de faire attention à ces/ses traces numériques et leurs enjeux</a:t>
            </a:r>
          </a:p>
        </p:txBody>
      </p:sp>
    </p:spTree>
    <p:extLst>
      <p:ext uri="{BB962C8B-B14F-4D97-AF65-F5344CB8AC3E}">
        <p14:creationId xmlns:p14="http://schemas.microsoft.com/office/powerpoint/2010/main" val="2640837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4"/>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365125"/>
            <a:ext cx="10515597" cy="1368425"/>
          </a:xfrm>
        </p:spPr>
        <p:txBody>
          <a:bodyPr>
            <a:normAutofit fontScale="90000"/>
          </a:bodyPr>
          <a:lstStyle/>
          <a:p>
            <a:pPr algn="ctr"/>
            <a:r>
              <a:rPr lang="fr-FR" sz="3400" b="1" dirty="0">
                <a:solidFill>
                  <a:schemeClr val="tx1"/>
                </a:solidFill>
                <a:latin typeface="+mn-lt"/>
              </a:rPr>
              <a:t>Historique rapide de la protection des données personnelles au sein de l’UE</a:t>
            </a:r>
            <a:br>
              <a:rPr lang="en-GB" sz="3400" b="1" dirty="0">
                <a:solidFill>
                  <a:srgbClr val="002060"/>
                </a:solidFill>
              </a:rPr>
            </a:br>
            <a:endParaRPr lang="de-AT" sz="3100" b="1" dirty="0">
              <a:solidFill>
                <a:srgbClr val="002060"/>
              </a:solidFill>
            </a:endParaRPr>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5"/>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838198" y="1447055"/>
            <a:ext cx="10515597" cy="4455130"/>
          </a:xfrm>
        </p:spPr>
        <p:txBody>
          <a:bodyPr>
            <a:normAutofit/>
          </a:bodyPr>
          <a:lstStyle/>
          <a:p>
            <a:r>
              <a:rPr lang="fr-FR" sz="2400" dirty="0"/>
              <a:t>Forte évolutions des pratiques / équilibres en ligne et rapport de force grandissant avec les géants du numérique américain</a:t>
            </a:r>
          </a:p>
          <a:p>
            <a:r>
              <a:rPr lang="fr-FR" sz="2400" dirty="0"/>
              <a:t>2002 Directive « e-</a:t>
            </a:r>
            <a:r>
              <a:rPr lang="fr-FR" sz="2400" dirty="0" err="1"/>
              <a:t>privacy</a:t>
            </a:r>
            <a:r>
              <a:rPr lang="fr-FR" sz="2400" dirty="0"/>
              <a:t> » (cookies…)</a:t>
            </a:r>
          </a:p>
          <a:p>
            <a:r>
              <a:rPr lang="fr-FR" sz="2400" dirty="0"/>
              <a:t>Début de coopération entre les autorités de contrôle des Etats et décisions cadres de l’UE, mais des règles encore disparates</a:t>
            </a:r>
          </a:p>
          <a:p>
            <a:r>
              <a:rPr lang="fr-FR" sz="2400" dirty="0"/>
              <a:t>Les révélations d’Edward Snowden durant l’été 2013 vont avoir un impact conséquent </a:t>
            </a:r>
          </a:p>
          <a:p>
            <a:pPr marL="0" indent="0">
              <a:buNone/>
            </a:pPr>
            <a:endParaRPr lang="fr-FR" sz="2400" dirty="0"/>
          </a:p>
        </p:txBody>
      </p:sp>
      <p:pic>
        <p:nvPicPr>
          <p:cNvPr id="7" name="Picture 2">
            <a:extLst>
              <a:ext uri="{FF2B5EF4-FFF2-40B4-BE49-F238E27FC236}">
                <a16:creationId xmlns:a16="http://schemas.microsoft.com/office/drawing/2014/main" id="{66CBDAFC-DB7C-4427-B8AB-5C3D443632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635" y="3900416"/>
            <a:ext cx="4385577" cy="2592459"/>
          </a:xfrm>
          <a:prstGeom prst="rect">
            <a:avLst/>
          </a:prstGeom>
        </p:spPr>
      </p:pic>
      <p:pic>
        <p:nvPicPr>
          <p:cNvPr id="9" name="Content Placeholder 6">
            <a:extLst>
              <a:ext uri="{FF2B5EF4-FFF2-40B4-BE49-F238E27FC236}">
                <a16:creationId xmlns:a16="http://schemas.microsoft.com/office/drawing/2014/main" id="{D5A5D1D9-5AC2-4B20-AB84-882A4B315208}"/>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713337" y="4352186"/>
            <a:ext cx="3625132" cy="2039137"/>
          </a:xfrm>
          <a:prstGeom prst="rect">
            <a:avLst/>
          </a:prstGeom>
        </p:spPr>
      </p:pic>
      <p:sp>
        <p:nvSpPr>
          <p:cNvPr id="15" name="TextBox 13">
            <a:extLst>
              <a:ext uri="{FF2B5EF4-FFF2-40B4-BE49-F238E27FC236}">
                <a16:creationId xmlns:a16="http://schemas.microsoft.com/office/drawing/2014/main" id="{645CA5DE-C404-41D9-BE93-75A92E720725}"/>
              </a:ext>
            </a:extLst>
          </p:cNvPr>
          <p:cNvSpPr txBox="1"/>
          <p:nvPr/>
        </p:nvSpPr>
        <p:spPr>
          <a:xfrm>
            <a:off x="1807087" y="4352186"/>
            <a:ext cx="1375998" cy="1323439"/>
          </a:xfrm>
          <a:prstGeom prst="rect">
            <a:avLst/>
          </a:prstGeom>
          <a:noFill/>
        </p:spPr>
        <p:txBody>
          <a:bodyPr wrap="square" rtlCol="0">
            <a:spAutoFit/>
          </a:bodyPr>
          <a:lstStyle/>
          <a:p>
            <a:r>
              <a:rPr lang="fr-FR" sz="1100" dirty="0"/>
              <a:t>https://iapp.org/resources/article/a-brief-history-of-the-general-data-protection-regulation/</a:t>
            </a:r>
          </a:p>
          <a:p>
            <a:endParaRPr lang="fr-FR" sz="1400" dirty="0"/>
          </a:p>
        </p:txBody>
      </p:sp>
    </p:spTree>
    <p:extLst>
      <p:ext uri="{BB962C8B-B14F-4D97-AF65-F5344CB8AC3E}">
        <p14:creationId xmlns:p14="http://schemas.microsoft.com/office/powerpoint/2010/main" val="2740181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365126"/>
            <a:ext cx="10515597" cy="762822"/>
          </a:xfrm>
        </p:spPr>
        <p:txBody>
          <a:bodyPr>
            <a:normAutofit fontScale="90000"/>
          </a:bodyPr>
          <a:lstStyle/>
          <a:p>
            <a:pPr algn="ctr"/>
            <a:r>
              <a:rPr lang="fr-FR" sz="3100" b="1" dirty="0">
                <a:solidFill>
                  <a:schemeClr val="tx1"/>
                </a:solidFill>
                <a:latin typeface="+mn-lt"/>
              </a:rPr>
              <a:t>2016-2018, arrivée du « paquet européen de protection des données à caractère personnel  »</a:t>
            </a:r>
            <a:endParaRPr lang="de-AT" sz="3100" b="1" dirty="0">
              <a:solidFill>
                <a:schemeClr val="tx1"/>
              </a:solidFill>
              <a:latin typeface="+mn-lt"/>
            </a:endParaRPr>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838197" y="1443865"/>
            <a:ext cx="10515597" cy="5049009"/>
          </a:xfrm>
        </p:spPr>
        <p:txBody>
          <a:bodyPr>
            <a:noAutofit/>
          </a:bodyPr>
          <a:lstStyle/>
          <a:p>
            <a:pPr algn="just"/>
            <a:r>
              <a:rPr lang="fr-FR" sz="2400" dirty="0">
                <a:latin typeface="+mn-lt"/>
              </a:rPr>
              <a:t>Le Règlement Général sur la Protection des Données (RGPD) </a:t>
            </a:r>
          </a:p>
          <a:p>
            <a:pPr algn="just"/>
            <a:r>
              <a:rPr lang="fr-FR" sz="2400" dirty="0">
                <a:latin typeface="+mn-lt"/>
              </a:rPr>
              <a:t>La Directive dite « Police Justice » (relative à la protection des personnes physiques à l'égard du traitement des données à caractère personnel par les autorités compétentes à des fins de prévention et de détection des infractions pénales, d'enquêtes et de poursuites en la matière ou d'exécution de sanctions pénales, et à la libre circulation de ces données)</a:t>
            </a:r>
          </a:p>
          <a:p>
            <a:pPr marL="0" indent="0" algn="just">
              <a:buNone/>
            </a:pPr>
            <a:endParaRPr lang="de-AT" sz="1600" dirty="0"/>
          </a:p>
        </p:txBody>
      </p:sp>
      <p:pic>
        <p:nvPicPr>
          <p:cNvPr id="7" name="Picture 2">
            <a:extLst>
              <a:ext uri="{FF2B5EF4-FFF2-40B4-BE49-F238E27FC236}">
                <a16:creationId xmlns:a16="http://schemas.microsoft.com/office/drawing/2014/main" id="{349AC598-E311-4B95-B803-E6440F4A5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4520" y="3691972"/>
            <a:ext cx="6272825" cy="2991782"/>
          </a:xfrm>
          <a:prstGeom prst="rect">
            <a:avLst/>
          </a:prstGeom>
        </p:spPr>
      </p:pic>
    </p:spTree>
    <p:extLst>
      <p:ext uri="{BB962C8B-B14F-4D97-AF65-F5344CB8AC3E}">
        <p14:creationId xmlns:p14="http://schemas.microsoft.com/office/powerpoint/2010/main" val="404775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4"/>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250826"/>
            <a:ext cx="10515597" cy="877122"/>
          </a:xfrm>
        </p:spPr>
        <p:txBody>
          <a:bodyPr>
            <a:normAutofit fontScale="90000"/>
          </a:bodyPr>
          <a:lstStyle/>
          <a:p>
            <a:pPr algn="ctr"/>
            <a:r>
              <a:rPr lang="fr-FR" sz="3600" b="1" dirty="0">
                <a:latin typeface="+mn-lt"/>
              </a:rPr>
              <a:t>la théorie – une forte protection</a:t>
            </a:r>
            <a:br>
              <a:rPr lang="en-GB" sz="2400" b="1" dirty="0">
                <a:solidFill>
                  <a:srgbClr val="002060"/>
                </a:solidFill>
              </a:rPr>
            </a:br>
            <a:endParaRPr lang="de-AT" sz="2700" dirty="0">
              <a:solidFill>
                <a:srgbClr val="002060"/>
              </a:solidFill>
            </a:endParaRPr>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5"/>
          <a:stretch>
            <a:fillRect/>
          </a:stretch>
        </p:blipFill>
        <p:spPr>
          <a:xfrm>
            <a:off x="1" y="5484797"/>
            <a:ext cx="2830213" cy="1389836"/>
          </a:xfrm>
          <a:prstGeom prst="rect">
            <a:avLst/>
          </a:prstGeom>
          <a:noFill/>
          <a:ln cap="flat">
            <a:noFill/>
          </a:ln>
        </p:spPr>
      </p:pic>
      <p:sp>
        <p:nvSpPr>
          <p:cNvPr id="5" name="Inhaltsplatzhalter 6">
            <a:extLst>
              <a:ext uri="{FF2B5EF4-FFF2-40B4-BE49-F238E27FC236}">
                <a16:creationId xmlns:a16="http://schemas.microsoft.com/office/drawing/2014/main" id="{7B9D0360-D5F6-43C3-9204-E243F659434E}"/>
              </a:ext>
            </a:extLst>
          </p:cNvPr>
          <p:cNvSpPr txBox="1">
            <a:spLocks noGrp="1"/>
          </p:cNvSpPr>
          <p:nvPr>
            <p:ph idx="1"/>
          </p:nvPr>
        </p:nvSpPr>
        <p:spPr>
          <a:xfrm>
            <a:off x="838198" y="1518161"/>
            <a:ext cx="10515597" cy="4661554"/>
          </a:xfrm>
        </p:spPr>
        <p:txBody>
          <a:bodyPr>
            <a:normAutofit fontScale="92500" lnSpcReduction="10000"/>
          </a:bodyPr>
          <a:lstStyle/>
          <a:p>
            <a:pPr algn="just"/>
            <a:r>
              <a:rPr lang="fr-FR" sz="2300" dirty="0"/>
              <a:t>Principe de protection des données personnelles face aux traitements privés, commerciaux et administratifs. </a:t>
            </a:r>
          </a:p>
          <a:p>
            <a:pPr algn="just"/>
            <a:r>
              <a:rPr lang="fr-FR" sz="2300" dirty="0"/>
              <a:t>Des principes sains et importants : </a:t>
            </a:r>
            <a:r>
              <a:rPr lang="fr-FR" sz="2300" b="1" dirty="0"/>
              <a:t>forte protection des données sensibles </a:t>
            </a:r>
            <a:r>
              <a:rPr lang="fr-FR" sz="2300" dirty="0"/>
              <a:t>susceptibles d’engendrer des discriminations, logique de </a:t>
            </a:r>
            <a:r>
              <a:rPr lang="fr-FR" sz="2300" b="1" dirty="0"/>
              <a:t>minimisation des données et de cloisonnement, vie privée par défaut </a:t>
            </a:r>
          </a:p>
          <a:p>
            <a:pPr algn="just"/>
            <a:r>
              <a:rPr lang="fr-FR" sz="2300" dirty="0"/>
              <a:t>Une nécessité d’une base légale adéquate et pour de nombreuses situations la nécessité de recueillir un « vrai » consentement des personnes.</a:t>
            </a:r>
          </a:p>
          <a:p>
            <a:pPr algn="just"/>
            <a:r>
              <a:rPr lang="fr-FR" sz="2300" dirty="0"/>
              <a:t>Les responsables de traitement doivent respecter des conditions très strictes pour traiter des données : </a:t>
            </a:r>
            <a:r>
              <a:rPr lang="fr-FR" sz="2300" b="1" dirty="0"/>
              <a:t>finalité légitime </a:t>
            </a:r>
            <a:r>
              <a:rPr lang="fr-FR" sz="2300" dirty="0"/>
              <a:t>et proportionnalité du traitement, obligations de documentation et de prise en compte en interne, de </a:t>
            </a:r>
            <a:r>
              <a:rPr lang="fr-FR" sz="2300" b="1" dirty="0"/>
              <a:t>sécurité, d’information et de transparence</a:t>
            </a:r>
            <a:r>
              <a:rPr lang="fr-FR" sz="2300" dirty="0"/>
              <a:t>… </a:t>
            </a:r>
          </a:p>
          <a:p>
            <a:pPr algn="just"/>
            <a:r>
              <a:rPr lang="fr-FR" sz="2300" dirty="0"/>
              <a:t>Un </a:t>
            </a:r>
            <a:r>
              <a:rPr lang="fr-FR" sz="2300" b="1" dirty="0"/>
              <a:t>fort pouvoir des autorités de contrôles indépendantes </a:t>
            </a:r>
            <a:r>
              <a:rPr lang="fr-FR" sz="2300" dirty="0"/>
              <a:t>(pouvoir de contrôle, amendes administratives de 20 millions d’€ ou 4% du chiffre d’affaire mondial, coopération européenne…</a:t>
            </a:r>
          </a:p>
          <a:p>
            <a:pPr algn="just"/>
            <a:r>
              <a:rPr lang="fr-FR" sz="2300" dirty="0"/>
              <a:t>Des droits pour les personnes physiques dont les données sont traités : accès, limitation et effacement pour motifs légitime… </a:t>
            </a:r>
            <a:endParaRPr lang="de-AT" sz="2300" dirty="0"/>
          </a:p>
        </p:txBody>
      </p:sp>
      <p:pic>
        <p:nvPicPr>
          <p:cNvPr id="7" name="Content Placeholder 8">
            <a:extLst>
              <a:ext uri="{FF2B5EF4-FFF2-40B4-BE49-F238E27FC236}">
                <a16:creationId xmlns:a16="http://schemas.microsoft.com/office/drawing/2014/main" id="{043462C4-4087-4BF1-A7C0-4736321FA72B}"/>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681644" y="124922"/>
            <a:ext cx="2293190" cy="1433244"/>
          </a:xfrm>
          <a:prstGeom prst="rect">
            <a:avLst/>
          </a:prstGeom>
        </p:spPr>
      </p:pic>
    </p:spTree>
    <p:extLst>
      <p:ext uri="{BB962C8B-B14F-4D97-AF65-F5344CB8AC3E}">
        <p14:creationId xmlns:p14="http://schemas.microsoft.com/office/powerpoint/2010/main" val="3525289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4"/>
          <a:stretch>
            <a:fillRect/>
          </a:stretch>
        </p:blipFill>
        <p:spPr>
          <a:xfrm>
            <a:off x="12044211" y="2213078"/>
            <a:ext cx="147626" cy="4661554"/>
          </a:xfrm>
          <a:prstGeom prst="rect">
            <a:avLst/>
          </a:prstGeom>
          <a:noFill/>
          <a:ln cap="flat">
            <a:noFill/>
          </a:ln>
        </p:spPr>
      </p:pic>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5"/>
          <a:stretch>
            <a:fillRect/>
          </a:stretch>
        </p:blipFill>
        <p:spPr>
          <a:xfrm>
            <a:off x="1" y="5484797"/>
            <a:ext cx="2830213" cy="1389836"/>
          </a:xfrm>
          <a:prstGeom prst="rect">
            <a:avLst/>
          </a:prstGeom>
          <a:noFill/>
          <a:ln cap="flat">
            <a:noFill/>
          </a:ln>
        </p:spPr>
      </p:pic>
      <p:pic>
        <p:nvPicPr>
          <p:cNvPr id="9" name="Content Placeholder 6">
            <a:extLst>
              <a:ext uri="{FF2B5EF4-FFF2-40B4-BE49-F238E27FC236}">
                <a16:creationId xmlns:a16="http://schemas.microsoft.com/office/drawing/2014/main" id="{1C0A8FCA-F69C-4530-9371-E48B015B15E8}"/>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515323" y="444484"/>
            <a:ext cx="8064501" cy="5040313"/>
          </a:xfrm>
          <a:prstGeom prst="rect">
            <a:avLst/>
          </a:prstGeom>
        </p:spPr>
      </p:pic>
    </p:spTree>
    <p:extLst>
      <p:ext uri="{BB962C8B-B14F-4D97-AF65-F5344CB8AC3E}">
        <p14:creationId xmlns:p14="http://schemas.microsoft.com/office/powerpoint/2010/main" val="1239165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838198" y="365126"/>
            <a:ext cx="10515597" cy="1006474"/>
          </a:xfrm>
        </p:spPr>
        <p:txBody>
          <a:bodyPr>
            <a:normAutofit/>
          </a:bodyPr>
          <a:lstStyle/>
          <a:p>
            <a:pPr algn="ctr"/>
            <a:r>
              <a:rPr lang="fr-FR" sz="3600" b="1" dirty="0">
                <a:latin typeface="Calibri" panose="020F0502020204030204" pitchFamily="34" charset="0"/>
                <a:cs typeface="Calibri" panose="020F0502020204030204" pitchFamily="34" charset="0"/>
              </a:rPr>
              <a:t>La pratique ? Des choses se sont améliorées…</a:t>
            </a:r>
            <a:br>
              <a:rPr lang="en-GB" sz="2400" b="1" dirty="0">
                <a:solidFill>
                  <a:srgbClr val="002060"/>
                </a:solidFill>
              </a:rPr>
            </a:br>
            <a:endParaRPr lang="de-AT" sz="2400" dirty="0">
              <a:solidFill>
                <a:srgbClr val="002060"/>
              </a:solidFill>
            </a:endParaRPr>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8" name="Content Placeholder 6">
            <a:extLst>
              <a:ext uri="{FF2B5EF4-FFF2-40B4-BE49-F238E27FC236}">
                <a16:creationId xmlns:a16="http://schemas.microsoft.com/office/drawing/2014/main" id="{F87972B4-7F10-406C-B382-98EA3CCA5F1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21128" y="1289807"/>
            <a:ext cx="5530972" cy="1932944"/>
          </a:xfrm>
        </p:spPr>
      </p:pic>
      <p:pic>
        <p:nvPicPr>
          <p:cNvPr id="9" name="Picture 8">
            <a:extLst>
              <a:ext uri="{FF2B5EF4-FFF2-40B4-BE49-F238E27FC236}">
                <a16:creationId xmlns:a16="http://schemas.microsoft.com/office/drawing/2014/main" id="{3E7D33D9-5E5E-4E68-B337-EDB0A144DD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547" y="3516974"/>
            <a:ext cx="8809892" cy="1967823"/>
          </a:xfrm>
          <a:prstGeom prst="rect">
            <a:avLst/>
          </a:prstGeom>
        </p:spPr>
      </p:pic>
      <p:pic>
        <p:nvPicPr>
          <p:cNvPr id="10" name="Picture 10">
            <a:extLst>
              <a:ext uri="{FF2B5EF4-FFF2-40B4-BE49-F238E27FC236}">
                <a16:creationId xmlns:a16="http://schemas.microsoft.com/office/drawing/2014/main" id="{16F6D315-3AAD-405C-929B-7F20FB9238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1861" y="1118478"/>
            <a:ext cx="5193312" cy="2299329"/>
          </a:xfrm>
          <a:prstGeom prst="rect">
            <a:avLst/>
          </a:prstGeom>
        </p:spPr>
      </p:pic>
    </p:spTree>
    <p:extLst>
      <p:ext uri="{BB962C8B-B14F-4D97-AF65-F5344CB8AC3E}">
        <p14:creationId xmlns:p14="http://schemas.microsoft.com/office/powerpoint/2010/main" val="1872004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D41C6FA2-D42E-494C-824C-7B5B16DB033A}"/>
              </a:ext>
            </a:extLst>
          </p:cNvPr>
          <p:cNvPicPr>
            <a:picLocks noChangeAspect="1"/>
          </p:cNvPicPr>
          <p:nvPr/>
        </p:nvPicPr>
        <p:blipFill>
          <a:blip r:embed="rId3"/>
          <a:stretch>
            <a:fillRect/>
          </a:stretch>
        </p:blipFill>
        <p:spPr>
          <a:xfrm>
            <a:off x="12044211" y="2213078"/>
            <a:ext cx="147626" cy="4661554"/>
          </a:xfrm>
          <a:prstGeom prst="rect">
            <a:avLst/>
          </a:prstGeom>
          <a:noFill/>
          <a:ln cap="flat">
            <a:noFill/>
          </a:ln>
        </p:spPr>
      </p:pic>
      <p:sp>
        <p:nvSpPr>
          <p:cNvPr id="3" name="Titel 1">
            <a:extLst>
              <a:ext uri="{FF2B5EF4-FFF2-40B4-BE49-F238E27FC236}">
                <a16:creationId xmlns:a16="http://schemas.microsoft.com/office/drawing/2014/main" id="{5A807D51-B77F-40EC-B078-1A8D72464691}"/>
              </a:ext>
            </a:extLst>
          </p:cNvPr>
          <p:cNvSpPr txBox="1">
            <a:spLocks noGrp="1"/>
          </p:cNvSpPr>
          <p:nvPr>
            <p:ph type="title"/>
          </p:nvPr>
        </p:nvSpPr>
        <p:spPr>
          <a:xfrm>
            <a:off x="628646" y="109692"/>
            <a:ext cx="10934700" cy="1653361"/>
          </a:xfrm>
        </p:spPr>
        <p:txBody>
          <a:bodyPr>
            <a:noAutofit/>
          </a:bodyPr>
          <a:lstStyle/>
          <a:p>
            <a:pPr algn="ctr"/>
            <a:r>
              <a:rPr lang="fr-FR" sz="3200" b="1" dirty="0">
                <a:latin typeface="Calibri" panose="020F0502020204030204" pitchFamily="34" charset="0"/>
                <a:cs typeface="Calibri" panose="020F0502020204030204" pitchFamily="34" charset="0"/>
              </a:rPr>
              <a:t>Mais le texte reste encore très peu respecté</a:t>
            </a:r>
            <a:br>
              <a:rPr lang="fr-FR" sz="3200" b="1" dirty="0">
                <a:latin typeface="Calibri" panose="020F0502020204030204" pitchFamily="34" charset="0"/>
                <a:cs typeface="Calibri" panose="020F0502020204030204" pitchFamily="34" charset="0"/>
              </a:rPr>
            </a:br>
            <a:r>
              <a:rPr lang="fr-FR" sz="3200" b="1" dirty="0">
                <a:latin typeface="Calibri" panose="020F0502020204030204" pitchFamily="34" charset="0"/>
                <a:cs typeface="Calibri" panose="020F0502020204030204" pitchFamily="34" charset="0"/>
              </a:rPr>
              <a:t>Le consentement est rarement « libre »</a:t>
            </a:r>
            <a:br>
              <a:rPr lang="en-GB" sz="2400" b="1" dirty="0">
                <a:solidFill>
                  <a:srgbClr val="002060"/>
                </a:solidFill>
              </a:rPr>
            </a:br>
            <a:endParaRPr lang="de-AT" sz="2400" b="1" dirty="0">
              <a:solidFill>
                <a:srgbClr val="002060"/>
              </a:solidFill>
            </a:endParaRPr>
          </a:p>
        </p:txBody>
      </p:sp>
      <p:pic>
        <p:nvPicPr>
          <p:cNvPr id="4" name="Picture 7">
            <a:extLst>
              <a:ext uri="{FF2B5EF4-FFF2-40B4-BE49-F238E27FC236}">
                <a16:creationId xmlns:a16="http://schemas.microsoft.com/office/drawing/2014/main" id="{B24D2589-101D-401F-9AD1-0D58BBDFAF08}"/>
              </a:ext>
            </a:extLst>
          </p:cNvPr>
          <p:cNvPicPr>
            <a:picLocks noChangeAspect="1"/>
          </p:cNvPicPr>
          <p:nvPr/>
        </p:nvPicPr>
        <p:blipFill>
          <a:blip r:embed="rId4"/>
          <a:stretch>
            <a:fillRect/>
          </a:stretch>
        </p:blipFill>
        <p:spPr>
          <a:xfrm>
            <a:off x="1" y="5484797"/>
            <a:ext cx="2830213" cy="1389836"/>
          </a:xfrm>
          <a:prstGeom prst="rect">
            <a:avLst/>
          </a:prstGeom>
          <a:noFill/>
          <a:ln cap="flat">
            <a:noFill/>
          </a:ln>
        </p:spPr>
      </p:pic>
      <p:pic>
        <p:nvPicPr>
          <p:cNvPr id="8" name="Content Placeholder 14">
            <a:extLst>
              <a:ext uri="{FF2B5EF4-FFF2-40B4-BE49-F238E27FC236}">
                <a16:creationId xmlns:a16="http://schemas.microsoft.com/office/drawing/2014/main" id="{D60A53E5-220D-4920-8924-A2A661505A9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237185" y="1304465"/>
            <a:ext cx="4172929" cy="3603291"/>
          </a:xfrm>
        </p:spPr>
      </p:pic>
      <p:pic>
        <p:nvPicPr>
          <p:cNvPr id="9" name="Picture 10">
            <a:extLst>
              <a:ext uri="{FF2B5EF4-FFF2-40B4-BE49-F238E27FC236}">
                <a16:creationId xmlns:a16="http://schemas.microsoft.com/office/drawing/2014/main" id="{3658646B-4D98-42FC-A000-ED81189591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251" y="1276426"/>
            <a:ext cx="2830213" cy="2119674"/>
          </a:xfrm>
          <a:prstGeom prst="rect">
            <a:avLst/>
          </a:prstGeom>
        </p:spPr>
      </p:pic>
      <p:pic>
        <p:nvPicPr>
          <p:cNvPr id="10" name="Picture 12">
            <a:extLst>
              <a:ext uri="{FF2B5EF4-FFF2-40B4-BE49-F238E27FC236}">
                <a16:creationId xmlns:a16="http://schemas.microsoft.com/office/drawing/2014/main" id="{FE6709C5-C8A9-4F8B-A955-B2C67006C1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041" y="3642836"/>
            <a:ext cx="5996470" cy="1740911"/>
          </a:xfrm>
          <a:prstGeom prst="rect">
            <a:avLst/>
          </a:prstGeom>
        </p:spPr>
      </p:pic>
    </p:spTree>
    <p:extLst>
      <p:ext uri="{BB962C8B-B14F-4D97-AF65-F5344CB8AC3E}">
        <p14:creationId xmlns:p14="http://schemas.microsoft.com/office/powerpoint/2010/main" val="32048371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IMAGE SLIDES">
  <a:themeElements>
    <a:clrScheme name="concord2">
      <a:dk1>
        <a:srgbClr val="606060"/>
      </a:dk1>
      <a:lt1>
        <a:sysClr val="window" lastClr="FFFFFF"/>
      </a:lt1>
      <a:dk2>
        <a:srgbClr val="44546A"/>
      </a:dk2>
      <a:lt2>
        <a:srgbClr val="FFFFFF"/>
      </a:lt2>
      <a:accent1>
        <a:srgbClr val="D9A938"/>
      </a:accent1>
      <a:accent2>
        <a:srgbClr val="C91D10"/>
      </a:accent2>
      <a:accent3>
        <a:srgbClr val="F0AB51"/>
      </a:accent3>
      <a:accent4>
        <a:srgbClr val="A63628"/>
      </a:accent4>
      <a:accent5>
        <a:srgbClr val="C72444"/>
      </a:accent5>
      <a:accent6>
        <a:srgbClr val="CCA704"/>
      </a:accent6>
      <a:hlink>
        <a:srgbClr val="0563C1"/>
      </a:hlink>
      <a:folHlink>
        <a:srgbClr val="954F7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B8D2023498A44B89E6E7755CB70E66" ma:contentTypeVersion="12" ma:contentTypeDescription="Create a new document." ma:contentTypeScope="" ma:versionID="bf69a6abacdc0154d4ad41c1ccc2196e">
  <xsd:schema xmlns:xsd="http://www.w3.org/2001/XMLSchema" xmlns:xs="http://www.w3.org/2001/XMLSchema" xmlns:p="http://schemas.microsoft.com/office/2006/metadata/properties" xmlns:ns2="71d15d5b-8a16-4eb9-8cdc-6c1a188ede67" xmlns:ns3="5848dc72-af72-45eb-b77b-776a67d9ea19" targetNamespace="http://schemas.microsoft.com/office/2006/metadata/properties" ma:root="true" ma:fieldsID="0e8c2fea34f085137b3d0e22719ba7b5" ns2:_="" ns3:_="">
    <xsd:import namespace="71d15d5b-8a16-4eb9-8cdc-6c1a188ede67"/>
    <xsd:import namespace="5848dc72-af72-45eb-b77b-776a67d9ea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d15d5b-8a16-4eb9-8cdc-6c1a188ede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48dc72-af72-45eb-b77b-776a67d9ea1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F7AEEF-B791-4E88-A7D8-2B59B98817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d15d5b-8a16-4eb9-8cdc-6c1a188ede67"/>
    <ds:schemaRef ds:uri="5848dc72-af72-45eb-b77b-776a67d9ea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3C2241-DB5B-486C-8A09-751049064F17}">
  <ds:schemaRefs>
    <ds:schemaRef ds:uri="http://schemas.microsoft.com/sharepoint/v3/contenttype/forms"/>
  </ds:schemaRefs>
</ds:datastoreItem>
</file>

<file path=customXml/itemProps3.xml><?xml version="1.0" encoding="utf-8"?>
<ds:datastoreItem xmlns:ds="http://schemas.openxmlformats.org/officeDocument/2006/customXml" ds:itemID="{E3485268-0AA2-4C7A-BC85-EC062AA5C11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29</TotalTime>
  <Words>1463</Words>
  <Application>Microsoft Office PowerPoint</Application>
  <PresentationFormat>Grand écran</PresentationFormat>
  <Paragraphs>102</Paragraphs>
  <Slides>30</Slides>
  <Notes>27</Notes>
  <HiddenSlides>0</HiddenSlides>
  <MMClips>1</MMClips>
  <ScaleCrop>false</ScaleCrop>
  <HeadingPairs>
    <vt:vector size="6" baseType="variant">
      <vt:variant>
        <vt:lpstr>Polices utilisées</vt:lpstr>
      </vt:variant>
      <vt:variant>
        <vt:i4>7</vt:i4>
      </vt:variant>
      <vt:variant>
        <vt:lpstr>Thème</vt:lpstr>
      </vt:variant>
      <vt:variant>
        <vt:i4>4</vt:i4>
      </vt:variant>
      <vt:variant>
        <vt:lpstr>Titres des diapositives</vt:lpstr>
      </vt:variant>
      <vt:variant>
        <vt:i4>30</vt:i4>
      </vt:variant>
    </vt:vector>
  </HeadingPairs>
  <TitlesOfParts>
    <vt:vector size="41" baseType="lpstr">
      <vt:lpstr>Arial</vt:lpstr>
      <vt:lpstr>Calibri</vt:lpstr>
      <vt:lpstr>Calibri Light</vt:lpstr>
      <vt:lpstr>Helvetica Neue Light</vt:lpstr>
      <vt:lpstr>Roboto</vt:lpstr>
      <vt:lpstr>Tahoma</vt:lpstr>
      <vt:lpstr>Wingdings</vt:lpstr>
      <vt:lpstr>IMAGE SLIDES</vt:lpstr>
      <vt:lpstr>Office Theme</vt:lpstr>
      <vt:lpstr>Standard</vt:lpstr>
      <vt:lpstr>1_Office Theme</vt:lpstr>
      <vt:lpstr>Présentation PowerPoint</vt:lpstr>
      <vt:lpstr>Présentation PowerPoint</vt:lpstr>
      <vt:lpstr>Les origines de la protection des données personnelles au sein de l’UE – dangers du fichage </vt:lpstr>
      <vt:lpstr>Historique rapide de la protection des données personnelles au sein de l’UE </vt:lpstr>
      <vt:lpstr>2016-2018, arrivée du « paquet européen de protection des données à caractère personnel  »</vt:lpstr>
      <vt:lpstr>la théorie – une forte protection </vt:lpstr>
      <vt:lpstr>Présentation PowerPoint</vt:lpstr>
      <vt:lpstr>La pratique ? Des choses se sont améliorées… </vt:lpstr>
      <vt:lpstr>Mais le texte reste encore très peu respecté Le consentement est rarement « libre » </vt:lpstr>
      <vt:lpstr>Un problème de taille : le secteur public </vt:lpstr>
      <vt:lpstr>Une fuite en avant des outils de surveillance </vt:lpstr>
      <vt:lpstr>Situation dans la région MENA – des législations plus récentes, des degrés de protection variables </vt:lpstr>
      <vt:lpstr>Présentation PowerPoint</vt:lpstr>
      <vt:lpstr>Présentation PowerPoint</vt:lpstr>
      <vt:lpstr>Surveillance = contrôle Savoir = Pouvoir</vt:lpstr>
      <vt:lpstr>Les effets / dangers de la surveillance</vt:lpstr>
      <vt:lpstr>Les équilibres de la surveillance ?</vt:lpstr>
      <vt:lpstr>IIa. Une augmentation constante des outils de contrôle et de surveillance numérique dans les situations d’exil / migration </vt:lpstr>
      <vt:lpstr>L’interopérabilité du fichage… </vt:lpstr>
      <vt:lpstr>Surveillance par drones militaires et civils aux frontières / méditerranée</vt:lpstr>
      <vt:lpstr>Une surveillance des réseaux sociaux ; très légèrement freinée  </vt:lpstr>
      <vt:lpstr>Des financements de projets terrifiants </vt:lpstr>
      <vt:lpstr>Des entreprises privées complices </vt:lpstr>
      <vt:lpstr>IIb. L’export de l’UE et l'utilisation d'outils dits "à double usage" pour la surveillance et la répression des populations  </vt:lpstr>
      <vt:lpstr>Présentation PowerPoint</vt:lpstr>
      <vt:lpstr>De graves problèmes bien connus </vt:lpstr>
      <vt:lpstr>Et d’autres entreprises ont continué… </vt:lpstr>
      <vt:lpstr>Des problèmes qui perdurent : NSO Group au Maroc </vt:lpstr>
      <vt:lpstr>Perspectives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dna</dc:title>
  <dc:creator>Zuzana SLADKOVA</dc:creator>
  <cp:lastModifiedBy>Nathalie Mehdi</cp:lastModifiedBy>
  <cp:revision>422</cp:revision>
  <cp:lastPrinted>2020-03-06T09:06:54Z</cp:lastPrinted>
  <dcterms:created xsi:type="dcterms:W3CDTF">2019-10-21T09:16:40Z</dcterms:created>
  <dcterms:modified xsi:type="dcterms:W3CDTF">2020-08-26T08:23:11Z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0x01010084B8D2023498A44B89E6E7755CB70E66</vt:lpwstr>
  </property>
</Properties>
</file>